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20104100" cy="13404850"/>
  <p:notesSz cx="20104100" cy="1340485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7" d="100"/>
          <a:sy n="47" d="100"/>
        </p:scale>
        <p:origin x="874" y="12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4155503"/>
            <a:ext cx="17088486" cy="28150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7506716"/>
            <a:ext cx="14072870" cy="33512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3083115"/>
            <a:ext cx="8745284" cy="88472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3083115"/>
            <a:ext cx="8745284" cy="88472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12/9/2024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12/9/2024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12/9/2024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0.png"/><Relationship Id="rId21" Type="http://schemas.openxmlformats.org/officeDocument/2006/relationships/image" Target="../media/image15.png"/><Relationship Id="rId42" Type="http://schemas.openxmlformats.org/officeDocument/2006/relationships/image" Target="../media/image36.png"/><Relationship Id="rId47" Type="http://schemas.openxmlformats.org/officeDocument/2006/relationships/image" Target="../media/image41.png"/><Relationship Id="rId63" Type="http://schemas.openxmlformats.org/officeDocument/2006/relationships/image" Target="../media/image57.png"/><Relationship Id="rId68" Type="http://schemas.openxmlformats.org/officeDocument/2006/relationships/image" Target="../media/image62.png"/><Relationship Id="rId84" Type="http://schemas.openxmlformats.org/officeDocument/2006/relationships/image" Target="../media/image78.png"/><Relationship Id="rId16" Type="http://schemas.openxmlformats.org/officeDocument/2006/relationships/image" Target="../media/image10.png"/><Relationship Id="rId11" Type="http://schemas.openxmlformats.org/officeDocument/2006/relationships/image" Target="../media/image5.png"/><Relationship Id="rId32" Type="http://schemas.openxmlformats.org/officeDocument/2006/relationships/image" Target="../media/image26.png"/><Relationship Id="rId37" Type="http://schemas.openxmlformats.org/officeDocument/2006/relationships/image" Target="../media/image31.png"/><Relationship Id="rId53" Type="http://schemas.openxmlformats.org/officeDocument/2006/relationships/image" Target="../media/image47.png"/><Relationship Id="rId58" Type="http://schemas.openxmlformats.org/officeDocument/2006/relationships/image" Target="../media/image52.png"/><Relationship Id="rId74" Type="http://schemas.openxmlformats.org/officeDocument/2006/relationships/image" Target="../media/image68.png"/><Relationship Id="rId79" Type="http://schemas.openxmlformats.org/officeDocument/2006/relationships/image" Target="../media/image73.png"/><Relationship Id="rId5" Type="http://schemas.openxmlformats.org/officeDocument/2006/relationships/slideLayout" Target="../slideLayouts/slideLayout5.xml"/><Relationship Id="rId19" Type="http://schemas.openxmlformats.org/officeDocument/2006/relationships/image" Target="../media/image13.png"/><Relationship Id="rId14" Type="http://schemas.openxmlformats.org/officeDocument/2006/relationships/image" Target="../media/image8.png"/><Relationship Id="rId22" Type="http://schemas.openxmlformats.org/officeDocument/2006/relationships/image" Target="../media/image16.png"/><Relationship Id="rId27" Type="http://schemas.openxmlformats.org/officeDocument/2006/relationships/image" Target="../media/image21.png"/><Relationship Id="rId30" Type="http://schemas.openxmlformats.org/officeDocument/2006/relationships/image" Target="../media/image24.png"/><Relationship Id="rId35" Type="http://schemas.openxmlformats.org/officeDocument/2006/relationships/image" Target="../media/image29.png"/><Relationship Id="rId43" Type="http://schemas.openxmlformats.org/officeDocument/2006/relationships/image" Target="../media/image37.png"/><Relationship Id="rId48" Type="http://schemas.openxmlformats.org/officeDocument/2006/relationships/image" Target="../media/image42.png"/><Relationship Id="rId56" Type="http://schemas.openxmlformats.org/officeDocument/2006/relationships/image" Target="../media/image50.png"/><Relationship Id="rId64" Type="http://schemas.openxmlformats.org/officeDocument/2006/relationships/image" Target="../media/image58.png"/><Relationship Id="rId69" Type="http://schemas.openxmlformats.org/officeDocument/2006/relationships/image" Target="../media/image63.png"/><Relationship Id="rId77" Type="http://schemas.openxmlformats.org/officeDocument/2006/relationships/image" Target="../media/image71.png"/><Relationship Id="rId8" Type="http://schemas.openxmlformats.org/officeDocument/2006/relationships/image" Target="../media/image2.png"/><Relationship Id="rId51" Type="http://schemas.openxmlformats.org/officeDocument/2006/relationships/image" Target="../media/image45.png"/><Relationship Id="rId72" Type="http://schemas.openxmlformats.org/officeDocument/2006/relationships/image" Target="../media/image66.png"/><Relationship Id="rId80" Type="http://schemas.openxmlformats.org/officeDocument/2006/relationships/image" Target="../media/image74.png"/><Relationship Id="rId85" Type="http://schemas.openxmlformats.org/officeDocument/2006/relationships/image" Target="../media/image79.png"/><Relationship Id="rId3" Type="http://schemas.openxmlformats.org/officeDocument/2006/relationships/slideLayout" Target="../slideLayouts/slideLayout3.xml"/><Relationship Id="rId12" Type="http://schemas.openxmlformats.org/officeDocument/2006/relationships/image" Target="../media/image6.png"/><Relationship Id="rId17" Type="http://schemas.openxmlformats.org/officeDocument/2006/relationships/image" Target="../media/image11.png"/><Relationship Id="rId25" Type="http://schemas.openxmlformats.org/officeDocument/2006/relationships/image" Target="../media/image19.png"/><Relationship Id="rId33" Type="http://schemas.openxmlformats.org/officeDocument/2006/relationships/image" Target="../media/image27.png"/><Relationship Id="rId38" Type="http://schemas.openxmlformats.org/officeDocument/2006/relationships/image" Target="../media/image32.png"/><Relationship Id="rId46" Type="http://schemas.openxmlformats.org/officeDocument/2006/relationships/image" Target="../media/image40.png"/><Relationship Id="rId59" Type="http://schemas.openxmlformats.org/officeDocument/2006/relationships/image" Target="../media/image53.png"/><Relationship Id="rId67" Type="http://schemas.openxmlformats.org/officeDocument/2006/relationships/image" Target="../media/image61.png"/><Relationship Id="rId20" Type="http://schemas.openxmlformats.org/officeDocument/2006/relationships/image" Target="../media/image14.png"/><Relationship Id="rId41" Type="http://schemas.openxmlformats.org/officeDocument/2006/relationships/image" Target="../media/image35.png"/><Relationship Id="rId54" Type="http://schemas.openxmlformats.org/officeDocument/2006/relationships/image" Target="../media/image48.png"/><Relationship Id="rId62" Type="http://schemas.openxmlformats.org/officeDocument/2006/relationships/image" Target="../media/image56.png"/><Relationship Id="rId70" Type="http://schemas.openxmlformats.org/officeDocument/2006/relationships/image" Target="../media/image64.png"/><Relationship Id="rId75" Type="http://schemas.openxmlformats.org/officeDocument/2006/relationships/image" Target="../media/image69.png"/><Relationship Id="rId83" Type="http://schemas.openxmlformats.org/officeDocument/2006/relationships/image" Target="../media/image77.png"/><Relationship Id="rId88" Type="http://schemas.openxmlformats.org/officeDocument/2006/relationships/image" Target="../media/image82.png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5" Type="http://schemas.openxmlformats.org/officeDocument/2006/relationships/image" Target="../media/image9.png"/><Relationship Id="rId23" Type="http://schemas.openxmlformats.org/officeDocument/2006/relationships/image" Target="../media/image17.png"/><Relationship Id="rId28" Type="http://schemas.openxmlformats.org/officeDocument/2006/relationships/image" Target="../media/image22.png"/><Relationship Id="rId36" Type="http://schemas.openxmlformats.org/officeDocument/2006/relationships/image" Target="../media/image30.png"/><Relationship Id="rId49" Type="http://schemas.openxmlformats.org/officeDocument/2006/relationships/image" Target="../media/image43.png"/><Relationship Id="rId57" Type="http://schemas.openxmlformats.org/officeDocument/2006/relationships/image" Target="../media/image51.png"/><Relationship Id="rId10" Type="http://schemas.openxmlformats.org/officeDocument/2006/relationships/image" Target="../media/image4.png"/><Relationship Id="rId31" Type="http://schemas.openxmlformats.org/officeDocument/2006/relationships/image" Target="../media/image25.png"/><Relationship Id="rId44" Type="http://schemas.openxmlformats.org/officeDocument/2006/relationships/image" Target="../media/image38.png"/><Relationship Id="rId52" Type="http://schemas.openxmlformats.org/officeDocument/2006/relationships/image" Target="../media/image46.png"/><Relationship Id="rId60" Type="http://schemas.openxmlformats.org/officeDocument/2006/relationships/image" Target="../media/image54.png"/><Relationship Id="rId65" Type="http://schemas.openxmlformats.org/officeDocument/2006/relationships/image" Target="../media/image59.png"/><Relationship Id="rId73" Type="http://schemas.openxmlformats.org/officeDocument/2006/relationships/image" Target="../media/image67.png"/><Relationship Id="rId78" Type="http://schemas.openxmlformats.org/officeDocument/2006/relationships/image" Target="../media/image72.png"/><Relationship Id="rId81" Type="http://schemas.openxmlformats.org/officeDocument/2006/relationships/image" Target="../media/image75.png"/><Relationship Id="rId86" Type="http://schemas.openxmlformats.org/officeDocument/2006/relationships/image" Target="../media/image80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Relationship Id="rId13" Type="http://schemas.openxmlformats.org/officeDocument/2006/relationships/image" Target="../media/image7.png"/><Relationship Id="rId18" Type="http://schemas.openxmlformats.org/officeDocument/2006/relationships/image" Target="../media/image12.png"/><Relationship Id="rId39" Type="http://schemas.openxmlformats.org/officeDocument/2006/relationships/image" Target="../media/image33.png"/><Relationship Id="rId34" Type="http://schemas.openxmlformats.org/officeDocument/2006/relationships/image" Target="../media/image28.png"/><Relationship Id="rId50" Type="http://schemas.openxmlformats.org/officeDocument/2006/relationships/image" Target="../media/image44.png"/><Relationship Id="rId55" Type="http://schemas.openxmlformats.org/officeDocument/2006/relationships/image" Target="../media/image49.png"/><Relationship Id="rId76" Type="http://schemas.openxmlformats.org/officeDocument/2006/relationships/image" Target="../media/image70.png"/><Relationship Id="rId7" Type="http://schemas.openxmlformats.org/officeDocument/2006/relationships/image" Target="../media/image1.png"/><Relationship Id="rId71" Type="http://schemas.openxmlformats.org/officeDocument/2006/relationships/image" Target="../media/image65.png"/><Relationship Id="rId2" Type="http://schemas.openxmlformats.org/officeDocument/2006/relationships/slideLayout" Target="../slideLayouts/slideLayout2.xml"/><Relationship Id="rId29" Type="http://schemas.openxmlformats.org/officeDocument/2006/relationships/image" Target="../media/image23.png"/><Relationship Id="rId24" Type="http://schemas.openxmlformats.org/officeDocument/2006/relationships/image" Target="../media/image18.png"/><Relationship Id="rId40" Type="http://schemas.openxmlformats.org/officeDocument/2006/relationships/image" Target="../media/image34.png"/><Relationship Id="rId45" Type="http://schemas.openxmlformats.org/officeDocument/2006/relationships/image" Target="../media/image39.png"/><Relationship Id="rId66" Type="http://schemas.openxmlformats.org/officeDocument/2006/relationships/image" Target="../media/image60.png"/><Relationship Id="rId87" Type="http://schemas.openxmlformats.org/officeDocument/2006/relationships/image" Target="../media/image81.png"/><Relationship Id="rId61" Type="http://schemas.openxmlformats.org/officeDocument/2006/relationships/image" Target="../media/image55.png"/><Relationship Id="rId82" Type="http://schemas.openxmlformats.org/officeDocument/2006/relationships/image" Target="../media/image7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6115810"/>
            <a:ext cx="1566117" cy="1213713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505627" y="5274536"/>
            <a:ext cx="1229242" cy="1229242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083241" y="5480200"/>
            <a:ext cx="2076947" cy="1600965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849751" y="3802806"/>
            <a:ext cx="1229252" cy="1229204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427375" y="4008431"/>
            <a:ext cx="2076937" cy="1600965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3465941" y="4649659"/>
            <a:ext cx="2427713" cy="1427208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7781260" y="3187650"/>
            <a:ext cx="2427675" cy="1427208"/>
          </a:xfrm>
          <a:prstGeom prst="rect">
            <a:avLst/>
          </a:prstGeom>
        </p:spPr>
      </p:pic>
      <p:pic>
        <p:nvPicPr>
          <p:cNvPr id="23" name="bg object 2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1148456" y="2346386"/>
            <a:ext cx="1229271" cy="1229271"/>
          </a:xfrm>
          <a:prstGeom prst="rect">
            <a:avLst/>
          </a:prstGeom>
        </p:spPr>
      </p:pic>
      <p:pic>
        <p:nvPicPr>
          <p:cNvPr id="24" name="bg object 2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9726079" y="2552068"/>
            <a:ext cx="2076966" cy="1600936"/>
          </a:xfrm>
          <a:prstGeom prst="rect">
            <a:avLst/>
          </a:prstGeom>
        </p:spPr>
      </p:pic>
      <p:pic>
        <p:nvPicPr>
          <p:cNvPr id="25" name="bg object 2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5492655" y="874646"/>
            <a:ext cx="1229176" cy="1229176"/>
          </a:xfrm>
          <a:prstGeom prst="rect">
            <a:avLst/>
          </a:prstGeom>
        </p:spPr>
      </p:pic>
      <p:pic>
        <p:nvPicPr>
          <p:cNvPr id="26" name="bg object 2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4070279" y="1080233"/>
            <a:ext cx="2076871" cy="1601012"/>
          </a:xfrm>
          <a:prstGeom prst="rect">
            <a:avLst/>
          </a:prstGeom>
        </p:spPr>
      </p:pic>
      <p:pic>
        <p:nvPicPr>
          <p:cNvPr id="27" name="bg object 2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2108779" y="1721489"/>
            <a:ext cx="2427713" cy="1427199"/>
          </a:xfrm>
          <a:prstGeom prst="rect">
            <a:avLst/>
          </a:prstGeom>
        </p:spPr>
      </p:pic>
      <p:pic>
        <p:nvPicPr>
          <p:cNvPr id="28" name="bg object 28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6424137" y="259490"/>
            <a:ext cx="2427713" cy="1427199"/>
          </a:xfrm>
          <a:prstGeom prst="rect">
            <a:avLst/>
          </a:prstGeom>
        </p:spPr>
      </p:pic>
      <p:pic>
        <p:nvPicPr>
          <p:cNvPr id="29" name="bg object 29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9883077" y="0"/>
            <a:ext cx="220835" cy="647497"/>
          </a:xfrm>
          <a:prstGeom prst="rect">
            <a:avLst/>
          </a:prstGeom>
        </p:spPr>
      </p:pic>
      <p:pic>
        <p:nvPicPr>
          <p:cNvPr id="30" name="bg object 30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8368993" y="0"/>
            <a:ext cx="1734918" cy="1224826"/>
          </a:xfrm>
          <a:prstGeom prst="rect">
            <a:avLst/>
          </a:prstGeom>
        </p:spPr>
      </p:pic>
      <p:pic>
        <p:nvPicPr>
          <p:cNvPr id="31" name="bg object 3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37064" y="6950256"/>
            <a:ext cx="1229244" cy="1229242"/>
          </a:xfrm>
          <a:prstGeom prst="rect">
            <a:avLst/>
          </a:prstGeom>
        </p:spPr>
      </p:pic>
      <p:pic>
        <p:nvPicPr>
          <p:cNvPr id="32" name="bg object 32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0" y="7155919"/>
            <a:ext cx="1291628" cy="1451255"/>
          </a:xfrm>
          <a:prstGeom prst="rect">
            <a:avLst/>
          </a:prstGeom>
        </p:spPr>
      </p:pic>
      <p:pic>
        <p:nvPicPr>
          <p:cNvPr id="33" name="bg object 3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981191" y="5478478"/>
            <a:ext cx="1229252" cy="1229252"/>
          </a:xfrm>
          <a:prstGeom prst="rect">
            <a:avLst/>
          </a:prstGeom>
        </p:spPr>
      </p:pic>
      <p:pic>
        <p:nvPicPr>
          <p:cNvPr id="34" name="bg object 3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558815" y="5684142"/>
            <a:ext cx="2076937" cy="1600974"/>
          </a:xfrm>
          <a:prstGeom prst="rect">
            <a:avLst/>
          </a:prstGeom>
        </p:spPr>
      </p:pic>
      <p:pic>
        <p:nvPicPr>
          <p:cNvPr id="35" name="bg object 35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597381" y="6325379"/>
            <a:ext cx="2427713" cy="1427208"/>
          </a:xfrm>
          <a:prstGeom prst="rect">
            <a:avLst/>
          </a:prstGeom>
        </p:spPr>
      </p:pic>
      <p:pic>
        <p:nvPicPr>
          <p:cNvPr id="36" name="bg object 3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5912709" y="4863370"/>
            <a:ext cx="2427713" cy="1427208"/>
          </a:xfrm>
          <a:prstGeom prst="rect">
            <a:avLst/>
          </a:prstGeom>
        </p:spPr>
      </p:pic>
      <p:pic>
        <p:nvPicPr>
          <p:cNvPr id="37" name="bg object 3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9279923" y="4022096"/>
            <a:ext cx="1229261" cy="1229242"/>
          </a:xfrm>
          <a:prstGeom prst="rect">
            <a:avLst/>
          </a:prstGeom>
        </p:spPr>
      </p:pic>
      <p:pic>
        <p:nvPicPr>
          <p:cNvPr id="38" name="bg object 3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7857547" y="4227750"/>
            <a:ext cx="2076956" cy="1600974"/>
          </a:xfrm>
          <a:prstGeom prst="rect">
            <a:avLst/>
          </a:prstGeom>
        </p:spPr>
      </p:pic>
      <p:pic>
        <p:nvPicPr>
          <p:cNvPr id="39" name="bg object 3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3624020" y="2550366"/>
            <a:ext cx="1229271" cy="1229176"/>
          </a:xfrm>
          <a:prstGeom prst="rect">
            <a:avLst/>
          </a:prstGeom>
        </p:spPr>
      </p:pic>
      <p:pic>
        <p:nvPicPr>
          <p:cNvPr id="40" name="bg object 4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2201644" y="2755953"/>
            <a:ext cx="2076966" cy="1601002"/>
          </a:xfrm>
          <a:prstGeom prst="rect">
            <a:avLst/>
          </a:prstGeom>
        </p:spPr>
      </p:pic>
      <p:pic>
        <p:nvPicPr>
          <p:cNvPr id="41" name="bg object 4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0240238" y="3397209"/>
            <a:ext cx="2427713" cy="1427217"/>
          </a:xfrm>
          <a:prstGeom prst="rect">
            <a:avLst/>
          </a:prstGeom>
        </p:spPr>
      </p:pic>
      <p:pic>
        <p:nvPicPr>
          <p:cNvPr id="42" name="bg object 4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4555596" y="1935210"/>
            <a:ext cx="2427713" cy="1427199"/>
          </a:xfrm>
          <a:prstGeom prst="rect">
            <a:avLst/>
          </a:prstGeom>
        </p:spPr>
      </p:pic>
      <p:pic>
        <p:nvPicPr>
          <p:cNvPr id="43" name="bg object 4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7922827" y="1093945"/>
            <a:ext cx="1229176" cy="1229271"/>
          </a:xfrm>
          <a:prstGeom prst="rect">
            <a:avLst/>
          </a:prstGeom>
        </p:spPr>
      </p:pic>
      <p:pic>
        <p:nvPicPr>
          <p:cNvPr id="44" name="bg object 4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6500451" y="1299628"/>
            <a:ext cx="2076871" cy="1600917"/>
          </a:xfrm>
          <a:prstGeom prst="rect">
            <a:avLst/>
          </a:prstGeom>
        </p:spPr>
      </p:pic>
      <p:pic>
        <p:nvPicPr>
          <p:cNvPr id="45" name="bg object 45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8883151" y="799563"/>
            <a:ext cx="1220760" cy="1096685"/>
          </a:xfrm>
          <a:prstGeom prst="rect">
            <a:avLst/>
          </a:prstGeom>
        </p:spPr>
      </p:pic>
      <p:pic>
        <p:nvPicPr>
          <p:cNvPr id="46" name="bg object 4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981060" y="7092938"/>
            <a:ext cx="1229242" cy="1229242"/>
          </a:xfrm>
          <a:prstGeom prst="rect">
            <a:avLst/>
          </a:prstGeom>
        </p:spPr>
      </p:pic>
      <p:pic>
        <p:nvPicPr>
          <p:cNvPr id="47" name="bg object 47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558675" y="7298602"/>
            <a:ext cx="2076947" cy="1600965"/>
          </a:xfrm>
          <a:prstGeom prst="rect">
            <a:avLst/>
          </a:prstGeom>
        </p:spPr>
      </p:pic>
      <p:pic>
        <p:nvPicPr>
          <p:cNvPr id="48" name="bg object 48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0" y="7939829"/>
            <a:ext cx="2024954" cy="1369167"/>
          </a:xfrm>
          <a:prstGeom prst="rect">
            <a:avLst/>
          </a:prstGeom>
        </p:spPr>
      </p:pic>
      <p:pic>
        <p:nvPicPr>
          <p:cNvPr id="49" name="bg object 4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3912569" y="6477820"/>
            <a:ext cx="2427713" cy="1427208"/>
          </a:xfrm>
          <a:prstGeom prst="rect">
            <a:avLst/>
          </a:prstGeom>
        </p:spPr>
      </p:pic>
      <p:pic>
        <p:nvPicPr>
          <p:cNvPr id="50" name="bg object 5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279793" y="5636547"/>
            <a:ext cx="1229252" cy="1229242"/>
          </a:xfrm>
          <a:prstGeom prst="rect">
            <a:avLst/>
          </a:prstGeom>
        </p:spPr>
      </p:pic>
      <p:pic>
        <p:nvPicPr>
          <p:cNvPr id="51" name="bg object 5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857416" y="5842210"/>
            <a:ext cx="2076937" cy="1600974"/>
          </a:xfrm>
          <a:prstGeom prst="rect">
            <a:avLst/>
          </a:prstGeom>
        </p:spPr>
      </p:pic>
      <p:pic>
        <p:nvPicPr>
          <p:cNvPr id="52" name="bg object 5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1623936" y="4164778"/>
            <a:ext cx="1229271" cy="1229252"/>
          </a:xfrm>
          <a:prstGeom prst="rect">
            <a:avLst/>
          </a:prstGeom>
        </p:spPr>
      </p:pic>
      <p:pic>
        <p:nvPicPr>
          <p:cNvPr id="53" name="bg object 5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0201560" y="4370441"/>
            <a:ext cx="2076966" cy="1600965"/>
          </a:xfrm>
          <a:prstGeom prst="rect">
            <a:avLst/>
          </a:prstGeom>
        </p:spPr>
      </p:pic>
      <p:pic>
        <p:nvPicPr>
          <p:cNvPr id="54" name="bg object 54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8240107" y="5011669"/>
            <a:ext cx="2427760" cy="1427208"/>
          </a:xfrm>
          <a:prstGeom prst="rect">
            <a:avLst/>
          </a:prstGeom>
        </p:spPr>
      </p:pic>
      <p:pic>
        <p:nvPicPr>
          <p:cNvPr id="55" name="bg object 55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2555417" y="3549651"/>
            <a:ext cx="2427713" cy="1427217"/>
          </a:xfrm>
          <a:prstGeom prst="rect">
            <a:avLst/>
          </a:prstGeom>
        </p:spPr>
      </p:pic>
      <p:pic>
        <p:nvPicPr>
          <p:cNvPr id="56" name="bg object 5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5922650" y="2708386"/>
            <a:ext cx="1229271" cy="1229271"/>
          </a:xfrm>
          <a:prstGeom prst="rect">
            <a:avLst/>
          </a:prstGeom>
        </p:spPr>
      </p:pic>
      <p:pic>
        <p:nvPicPr>
          <p:cNvPr id="57" name="bg object 57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4500274" y="2914069"/>
            <a:ext cx="2076966" cy="1600946"/>
          </a:xfrm>
          <a:prstGeom prst="rect">
            <a:avLst/>
          </a:prstGeom>
        </p:spPr>
      </p:pic>
      <p:pic>
        <p:nvPicPr>
          <p:cNvPr id="58" name="bg object 58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18844379" y="1602826"/>
            <a:ext cx="1259532" cy="1440420"/>
          </a:xfrm>
          <a:prstGeom prst="rect">
            <a:avLst/>
          </a:prstGeom>
        </p:spPr>
      </p:pic>
      <p:pic>
        <p:nvPicPr>
          <p:cNvPr id="59" name="bg object 5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6882974" y="2083490"/>
            <a:ext cx="2427713" cy="1427199"/>
          </a:xfrm>
          <a:prstGeom prst="rect">
            <a:avLst/>
          </a:prstGeom>
        </p:spPr>
      </p:pic>
      <p:pic>
        <p:nvPicPr>
          <p:cNvPr id="60" name="bg object 6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97133" y="8753320"/>
            <a:ext cx="1229248" cy="1229252"/>
          </a:xfrm>
          <a:prstGeom prst="rect">
            <a:avLst/>
          </a:prstGeom>
        </p:spPr>
      </p:pic>
      <p:pic>
        <p:nvPicPr>
          <p:cNvPr id="61" name="bg object 61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0" y="8958983"/>
            <a:ext cx="1451691" cy="1505494"/>
          </a:xfrm>
          <a:prstGeom prst="rect">
            <a:avLst/>
          </a:prstGeom>
        </p:spPr>
      </p:pic>
      <p:pic>
        <p:nvPicPr>
          <p:cNvPr id="62" name="bg object 6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728639" y="8138211"/>
            <a:ext cx="2427713" cy="1427208"/>
          </a:xfrm>
          <a:prstGeom prst="rect">
            <a:avLst/>
          </a:prstGeom>
        </p:spPr>
      </p:pic>
      <p:pic>
        <p:nvPicPr>
          <p:cNvPr id="63" name="bg object 6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095862" y="7296937"/>
            <a:ext cx="1229252" cy="1229242"/>
          </a:xfrm>
          <a:prstGeom prst="rect">
            <a:avLst/>
          </a:prstGeom>
        </p:spPr>
      </p:pic>
      <p:pic>
        <p:nvPicPr>
          <p:cNvPr id="64" name="bg object 6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673486" y="7502591"/>
            <a:ext cx="2076937" cy="1600974"/>
          </a:xfrm>
          <a:prstGeom prst="rect">
            <a:avLst/>
          </a:prstGeom>
        </p:spPr>
      </p:pic>
      <p:pic>
        <p:nvPicPr>
          <p:cNvPr id="65" name="bg object 6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9439997" y="5825169"/>
            <a:ext cx="1229290" cy="1229242"/>
          </a:xfrm>
          <a:prstGeom prst="rect">
            <a:avLst/>
          </a:prstGeom>
        </p:spPr>
      </p:pic>
      <p:pic>
        <p:nvPicPr>
          <p:cNvPr id="66" name="bg object 6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8017611" y="6030832"/>
            <a:ext cx="2076899" cy="1600965"/>
          </a:xfrm>
          <a:prstGeom prst="rect">
            <a:avLst/>
          </a:prstGeom>
        </p:spPr>
      </p:pic>
      <p:pic>
        <p:nvPicPr>
          <p:cNvPr id="67" name="bg object 6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6056177" y="6672060"/>
            <a:ext cx="2427713" cy="1427208"/>
          </a:xfrm>
          <a:prstGeom prst="rect">
            <a:avLst/>
          </a:prstGeom>
        </p:spPr>
      </p:pic>
      <p:pic>
        <p:nvPicPr>
          <p:cNvPr id="68" name="bg object 68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0371496" y="5210051"/>
            <a:ext cx="2427713" cy="1427208"/>
          </a:xfrm>
          <a:prstGeom prst="rect">
            <a:avLst/>
          </a:prstGeom>
        </p:spPr>
      </p:pic>
      <p:pic>
        <p:nvPicPr>
          <p:cNvPr id="69" name="bg object 6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3738729" y="4368777"/>
            <a:ext cx="1229271" cy="1229242"/>
          </a:xfrm>
          <a:prstGeom prst="rect">
            <a:avLst/>
          </a:prstGeom>
        </p:spPr>
      </p:pic>
      <p:pic>
        <p:nvPicPr>
          <p:cNvPr id="70" name="bg object 7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2316352" y="4574440"/>
            <a:ext cx="2076966" cy="1600965"/>
          </a:xfrm>
          <a:prstGeom prst="rect">
            <a:avLst/>
          </a:prstGeom>
        </p:spPr>
      </p:pic>
      <p:pic>
        <p:nvPicPr>
          <p:cNvPr id="71" name="bg object 7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8082835" y="2897047"/>
            <a:ext cx="1229271" cy="1229204"/>
          </a:xfrm>
          <a:prstGeom prst="rect">
            <a:avLst/>
          </a:prstGeom>
        </p:spPr>
      </p:pic>
      <p:pic>
        <p:nvPicPr>
          <p:cNvPr id="72" name="bg object 7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6660458" y="3102635"/>
            <a:ext cx="2076966" cy="1601002"/>
          </a:xfrm>
          <a:prstGeom prst="rect">
            <a:avLst/>
          </a:prstGeom>
        </p:spPr>
      </p:pic>
      <p:pic>
        <p:nvPicPr>
          <p:cNvPr id="73" name="bg object 73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4699053" y="3743891"/>
            <a:ext cx="2427713" cy="1427217"/>
          </a:xfrm>
          <a:prstGeom prst="rect">
            <a:avLst/>
          </a:prstGeom>
        </p:spPr>
      </p:pic>
      <p:pic>
        <p:nvPicPr>
          <p:cNvPr id="74" name="bg object 74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19014410" y="2656832"/>
            <a:ext cx="1089501" cy="1052258"/>
          </a:xfrm>
          <a:prstGeom prst="rect">
            <a:avLst/>
          </a:prstGeom>
        </p:spPr>
      </p:pic>
      <p:pic>
        <p:nvPicPr>
          <p:cNvPr id="75" name="bg object 75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0" y="11239106"/>
            <a:ext cx="26249" cy="86371"/>
          </a:xfrm>
          <a:prstGeom prst="rect">
            <a:avLst/>
          </a:prstGeom>
        </p:spPr>
      </p:pic>
      <p:pic>
        <p:nvPicPr>
          <p:cNvPr id="76" name="bg object 76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0" y="9783291"/>
            <a:ext cx="2156222" cy="1413638"/>
          </a:xfrm>
          <a:prstGeom prst="rect">
            <a:avLst/>
          </a:prstGeom>
        </p:spPr>
      </p:pic>
      <p:pic>
        <p:nvPicPr>
          <p:cNvPr id="77" name="bg object 7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095731" y="8942018"/>
            <a:ext cx="1229252" cy="1229252"/>
          </a:xfrm>
          <a:prstGeom prst="rect">
            <a:avLst/>
          </a:prstGeom>
        </p:spPr>
      </p:pic>
      <p:pic>
        <p:nvPicPr>
          <p:cNvPr id="78" name="bg object 7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673355" y="9147681"/>
            <a:ext cx="2076937" cy="1600974"/>
          </a:xfrm>
          <a:prstGeom prst="rect">
            <a:avLst/>
          </a:prstGeom>
        </p:spPr>
      </p:pic>
      <p:pic>
        <p:nvPicPr>
          <p:cNvPr id="79" name="bg object 7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439856" y="7470249"/>
            <a:ext cx="1229252" cy="1229252"/>
          </a:xfrm>
          <a:prstGeom prst="rect">
            <a:avLst/>
          </a:prstGeom>
        </p:spPr>
      </p:pic>
      <p:pic>
        <p:nvPicPr>
          <p:cNvPr id="80" name="bg object 8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017480" y="7675913"/>
            <a:ext cx="2076937" cy="1600974"/>
          </a:xfrm>
          <a:prstGeom prst="rect">
            <a:avLst/>
          </a:prstGeom>
        </p:spPr>
      </p:pic>
      <p:pic>
        <p:nvPicPr>
          <p:cNvPr id="81" name="bg object 8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4056046" y="8317150"/>
            <a:ext cx="2427713" cy="1427199"/>
          </a:xfrm>
          <a:prstGeom prst="rect">
            <a:avLst/>
          </a:prstGeom>
        </p:spPr>
      </p:pic>
      <p:pic>
        <p:nvPicPr>
          <p:cNvPr id="82" name="bg object 8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8371375" y="6855131"/>
            <a:ext cx="2427751" cy="1427208"/>
          </a:xfrm>
          <a:prstGeom prst="rect">
            <a:avLst/>
          </a:prstGeom>
        </p:spPr>
      </p:pic>
      <p:pic>
        <p:nvPicPr>
          <p:cNvPr id="83" name="bg object 8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1738551" y="6013858"/>
            <a:ext cx="1229271" cy="1229252"/>
          </a:xfrm>
          <a:prstGeom prst="rect">
            <a:avLst/>
          </a:prstGeom>
        </p:spPr>
      </p:pic>
      <p:pic>
        <p:nvPicPr>
          <p:cNvPr id="84" name="bg object 8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0316174" y="6219521"/>
            <a:ext cx="2076966" cy="1600974"/>
          </a:xfrm>
          <a:prstGeom prst="rect">
            <a:avLst/>
          </a:prstGeom>
        </p:spPr>
      </p:pic>
      <p:pic>
        <p:nvPicPr>
          <p:cNvPr id="85" name="bg object 8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6082751" y="4542090"/>
            <a:ext cx="1229176" cy="1229252"/>
          </a:xfrm>
          <a:prstGeom prst="rect">
            <a:avLst/>
          </a:prstGeom>
        </p:spPr>
      </p:pic>
      <p:pic>
        <p:nvPicPr>
          <p:cNvPr id="86" name="bg object 8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4660375" y="4747753"/>
            <a:ext cx="2076871" cy="1600974"/>
          </a:xfrm>
          <a:prstGeom prst="rect">
            <a:avLst/>
          </a:prstGeom>
        </p:spPr>
      </p:pic>
      <p:pic>
        <p:nvPicPr>
          <p:cNvPr id="87" name="bg object 8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2698875" y="5388990"/>
            <a:ext cx="2427713" cy="1427208"/>
          </a:xfrm>
          <a:prstGeom prst="rect">
            <a:avLst/>
          </a:prstGeom>
        </p:spPr>
      </p:pic>
      <p:pic>
        <p:nvPicPr>
          <p:cNvPr id="88" name="bg object 88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7014232" y="3926972"/>
            <a:ext cx="2427713" cy="1427217"/>
          </a:xfrm>
          <a:prstGeom prst="rect">
            <a:avLst/>
          </a:prstGeom>
        </p:spPr>
      </p:pic>
      <p:pic>
        <p:nvPicPr>
          <p:cNvPr id="89" name="bg object 89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18959089" y="3490816"/>
            <a:ext cx="1144823" cy="1401519"/>
          </a:xfrm>
          <a:prstGeom prst="rect">
            <a:avLst/>
          </a:prstGeom>
        </p:spPr>
      </p:pic>
      <p:pic>
        <p:nvPicPr>
          <p:cNvPr id="90" name="bg object 9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177250" y="10532438"/>
            <a:ext cx="1229252" cy="1229252"/>
          </a:xfrm>
          <a:prstGeom prst="rect">
            <a:avLst/>
          </a:prstGeom>
        </p:spPr>
      </p:pic>
      <p:pic>
        <p:nvPicPr>
          <p:cNvPr id="91" name="bg object 91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0" y="10738102"/>
            <a:ext cx="1831811" cy="1600974"/>
          </a:xfrm>
          <a:prstGeom prst="rect">
            <a:avLst/>
          </a:prstGeom>
        </p:spPr>
      </p:pic>
      <p:pic>
        <p:nvPicPr>
          <p:cNvPr id="92" name="bg object 92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0" y="11409696"/>
            <a:ext cx="221148" cy="727687"/>
          </a:xfrm>
          <a:prstGeom prst="rect">
            <a:avLst/>
          </a:prstGeom>
        </p:spPr>
      </p:pic>
      <p:pic>
        <p:nvPicPr>
          <p:cNvPr id="93" name="bg object 93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2108768" y="9917321"/>
            <a:ext cx="2427713" cy="1427208"/>
          </a:xfrm>
          <a:prstGeom prst="rect">
            <a:avLst/>
          </a:prstGeom>
        </p:spPr>
      </p:pic>
      <p:pic>
        <p:nvPicPr>
          <p:cNvPr id="94" name="bg object 9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475982" y="9076047"/>
            <a:ext cx="1229252" cy="1229252"/>
          </a:xfrm>
          <a:prstGeom prst="rect">
            <a:avLst/>
          </a:prstGeom>
        </p:spPr>
      </p:pic>
      <p:pic>
        <p:nvPicPr>
          <p:cNvPr id="95" name="bg object 9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4053606" y="9281710"/>
            <a:ext cx="2076937" cy="1600974"/>
          </a:xfrm>
          <a:prstGeom prst="rect">
            <a:avLst/>
          </a:prstGeom>
        </p:spPr>
      </p:pic>
      <p:pic>
        <p:nvPicPr>
          <p:cNvPr id="96" name="bg object 9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9820078" y="7604288"/>
            <a:ext cx="1229271" cy="1229242"/>
          </a:xfrm>
          <a:prstGeom prst="rect">
            <a:avLst/>
          </a:prstGeom>
        </p:spPr>
      </p:pic>
      <p:pic>
        <p:nvPicPr>
          <p:cNvPr id="97" name="bg object 97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8397731" y="7809942"/>
            <a:ext cx="2076937" cy="1600974"/>
          </a:xfrm>
          <a:prstGeom prst="rect">
            <a:avLst/>
          </a:prstGeom>
        </p:spPr>
      </p:pic>
      <p:pic>
        <p:nvPicPr>
          <p:cNvPr id="98" name="bg object 98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6436297" y="8451179"/>
            <a:ext cx="2427713" cy="1427208"/>
          </a:xfrm>
          <a:prstGeom prst="rect">
            <a:avLst/>
          </a:prstGeom>
        </p:spPr>
      </p:pic>
      <p:pic>
        <p:nvPicPr>
          <p:cNvPr id="99" name="bg object 9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0751654" y="6989160"/>
            <a:ext cx="2427713" cy="1427217"/>
          </a:xfrm>
          <a:prstGeom prst="rect">
            <a:avLst/>
          </a:prstGeom>
        </p:spPr>
      </p:pic>
      <p:pic>
        <p:nvPicPr>
          <p:cNvPr id="100" name="bg object 10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4118887" y="6147887"/>
            <a:ext cx="1229176" cy="1229252"/>
          </a:xfrm>
          <a:prstGeom prst="rect">
            <a:avLst/>
          </a:prstGeom>
        </p:spPr>
      </p:pic>
      <p:pic>
        <p:nvPicPr>
          <p:cNvPr id="101" name="bg object 10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2696511" y="6353560"/>
            <a:ext cx="2076871" cy="1600965"/>
          </a:xfrm>
          <a:prstGeom prst="rect">
            <a:avLst/>
          </a:prstGeom>
        </p:spPr>
      </p:pic>
      <p:pic>
        <p:nvPicPr>
          <p:cNvPr id="102" name="bg object 10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8462993" y="4676119"/>
            <a:ext cx="1229271" cy="1229252"/>
          </a:xfrm>
          <a:prstGeom prst="rect">
            <a:avLst/>
          </a:prstGeom>
        </p:spPr>
      </p:pic>
      <p:pic>
        <p:nvPicPr>
          <p:cNvPr id="103" name="bg object 10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7040617" y="4881782"/>
            <a:ext cx="2076871" cy="1600974"/>
          </a:xfrm>
          <a:prstGeom prst="rect">
            <a:avLst/>
          </a:prstGeom>
        </p:spPr>
      </p:pic>
      <p:pic>
        <p:nvPicPr>
          <p:cNvPr id="104" name="bg object 104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5079116" y="5523019"/>
            <a:ext cx="2427713" cy="1427208"/>
          </a:xfrm>
          <a:prstGeom prst="rect">
            <a:avLst/>
          </a:prstGeom>
        </p:spPr>
      </p:pic>
      <p:pic>
        <p:nvPicPr>
          <p:cNvPr id="105" name="bg object 105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19394474" y="4564747"/>
            <a:ext cx="709438" cy="923471"/>
          </a:xfrm>
          <a:prstGeom prst="rect">
            <a:avLst/>
          </a:prstGeom>
        </p:spPr>
      </p:pic>
      <p:pic>
        <p:nvPicPr>
          <p:cNvPr id="106" name="bg object 10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18541" y="5177444"/>
            <a:ext cx="1229248" cy="1229242"/>
          </a:xfrm>
          <a:prstGeom prst="rect">
            <a:avLst/>
          </a:prstGeom>
        </p:spPr>
      </p:pic>
      <p:pic>
        <p:nvPicPr>
          <p:cNvPr id="107" name="bg object 107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0" y="5383098"/>
            <a:ext cx="973099" cy="1343355"/>
          </a:xfrm>
          <a:prstGeom prst="rect">
            <a:avLst/>
          </a:prstGeom>
        </p:spPr>
      </p:pic>
      <p:pic>
        <p:nvPicPr>
          <p:cNvPr id="108" name="bg object 10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662672" y="3705686"/>
            <a:ext cx="1229242" cy="1229233"/>
          </a:xfrm>
          <a:prstGeom prst="rect">
            <a:avLst/>
          </a:prstGeom>
        </p:spPr>
      </p:pic>
      <p:pic>
        <p:nvPicPr>
          <p:cNvPr id="109" name="bg object 10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240286" y="3911368"/>
            <a:ext cx="2076937" cy="1600936"/>
          </a:xfrm>
          <a:prstGeom prst="rect">
            <a:avLst/>
          </a:prstGeom>
        </p:spPr>
      </p:pic>
      <p:pic>
        <p:nvPicPr>
          <p:cNvPr id="110" name="bg object 110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278852" y="4552567"/>
            <a:ext cx="2427713" cy="1427208"/>
          </a:xfrm>
          <a:prstGeom prst="rect">
            <a:avLst/>
          </a:prstGeom>
        </p:spPr>
      </p:pic>
      <p:pic>
        <p:nvPicPr>
          <p:cNvPr id="111" name="bg object 11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5594181" y="3090530"/>
            <a:ext cx="2427713" cy="1427236"/>
          </a:xfrm>
          <a:prstGeom prst="rect">
            <a:avLst/>
          </a:prstGeom>
        </p:spPr>
      </p:pic>
      <p:pic>
        <p:nvPicPr>
          <p:cNvPr id="112" name="bg object 11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961404" y="2249266"/>
            <a:ext cx="1229280" cy="1229271"/>
          </a:xfrm>
          <a:prstGeom prst="rect">
            <a:avLst/>
          </a:prstGeom>
        </p:spPr>
      </p:pic>
      <p:pic>
        <p:nvPicPr>
          <p:cNvPr id="113" name="bg object 11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7539018" y="2454948"/>
            <a:ext cx="2076985" cy="1600965"/>
          </a:xfrm>
          <a:prstGeom prst="rect">
            <a:avLst/>
          </a:prstGeom>
        </p:spPr>
      </p:pic>
      <p:pic>
        <p:nvPicPr>
          <p:cNvPr id="114" name="bg object 11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3305519" y="777526"/>
            <a:ext cx="1229271" cy="1229271"/>
          </a:xfrm>
          <a:prstGeom prst="rect">
            <a:avLst/>
          </a:prstGeom>
        </p:spPr>
      </p:pic>
      <p:pic>
        <p:nvPicPr>
          <p:cNvPr id="115" name="bg object 11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1883143" y="983208"/>
            <a:ext cx="2076966" cy="1600917"/>
          </a:xfrm>
          <a:prstGeom prst="rect">
            <a:avLst/>
          </a:prstGeom>
        </p:spPr>
      </p:pic>
      <p:pic>
        <p:nvPicPr>
          <p:cNvPr id="116" name="bg object 11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9921737" y="1624369"/>
            <a:ext cx="2427713" cy="1427293"/>
          </a:xfrm>
          <a:prstGeom prst="rect">
            <a:avLst/>
          </a:prstGeom>
        </p:spPr>
      </p:pic>
      <p:pic>
        <p:nvPicPr>
          <p:cNvPr id="117" name="bg object 11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4237000" y="162370"/>
            <a:ext cx="2427713" cy="1427199"/>
          </a:xfrm>
          <a:prstGeom prst="rect">
            <a:avLst/>
          </a:prstGeom>
        </p:spPr>
      </p:pic>
      <p:pic>
        <p:nvPicPr>
          <p:cNvPr id="118" name="bg object 118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17728856" y="0"/>
            <a:ext cx="1104648" cy="550377"/>
          </a:xfrm>
          <a:prstGeom prst="rect">
            <a:avLst/>
          </a:prstGeom>
        </p:spPr>
      </p:pic>
      <p:pic>
        <p:nvPicPr>
          <p:cNvPr id="119" name="bg object 119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16181857" y="0"/>
            <a:ext cx="2076966" cy="1127800"/>
          </a:xfrm>
          <a:prstGeom prst="rect">
            <a:avLst/>
          </a:prstGeom>
        </p:spPr>
      </p:pic>
      <p:pic>
        <p:nvPicPr>
          <p:cNvPr id="120" name="bg object 120"/>
          <p:cNvPicPr/>
          <p:nvPr/>
        </p:nvPicPr>
        <p:blipFill>
          <a:blip r:embed="rId28" cstate="print"/>
          <a:stretch>
            <a:fillRect/>
          </a:stretch>
        </p:blipFill>
        <p:spPr>
          <a:xfrm>
            <a:off x="18754204" y="0"/>
            <a:ext cx="406351" cy="123503"/>
          </a:xfrm>
          <a:prstGeom prst="rect">
            <a:avLst/>
          </a:prstGeom>
        </p:spPr>
      </p:pic>
      <p:pic>
        <p:nvPicPr>
          <p:cNvPr id="121" name="bg object 12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264311" y="3558824"/>
            <a:ext cx="1229252" cy="1229214"/>
          </a:xfrm>
          <a:prstGeom prst="rect">
            <a:avLst/>
          </a:prstGeom>
        </p:spPr>
      </p:pic>
      <p:pic>
        <p:nvPicPr>
          <p:cNvPr id="122" name="bg object 12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841938" y="3764412"/>
            <a:ext cx="2076934" cy="1601012"/>
          </a:xfrm>
          <a:prstGeom prst="rect">
            <a:avLst/>
          </a:prstGeom>
        </p:spPr>
      </p:pic>
      <p:pic>
        <p:nvPicPr>
          <p:cNvPr id="123" name="bg object 123"/>
          <p:cNvPicPr/>
          <p:nvPr/>
        </p:nvPicPr>
        <p:blipFill>
          <a:blip r:embed="rId29" cstate="print"/>
          <a:stretch>
            <a:fillRect/>
          </a:stretch>
        </p:blipFill>
        <p:spPr>
          <a:xfrm>
            <a:off x="0" y="4405686"/>
            <a:ext cx="1308215" cy="1126338"/>
          </a:xfrm>
          <a:prstGeom prst="rect">
            <a:avLst/>
          </a:prstGeom>
        </p:spPr>
      </p:pic>
      <p:pic>
        <p:nvPicPr>
          <p:cNvPr id="124" name="bg object 124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3195830" y="2943668"/>
            <a:ext cx="2427713" cy="1427217"/>
          </a:xfrm>
          <a:prstGeom prst="rect">
            <a:avLst/>
          </a:prstGeom>
        </p:spPr>
      </p:pic>
      <p:pic>
        <p:nvPicPr>
          <p:cNvPr id="125" name="bg object 12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563053" y="2102404"/>
            <a:ext cx="1229242" cy="1229271"/>
          </a:xfrm>
          <a:prstGeom prst="rect">
            <a:avLst/>
          </a:prstGeom>
        </p:spPr>
      </p:pic>
      <p:pic>
        <p:nvPicPr>
          <p:cNvPr id="126" name="bg object 12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140668" y="2308086"/>
            <a:ext cx="2076937" cy="1600917"/>
          </a:xfrm>
          <a:prstGeom prst="rect">
            <a:avLst/>
          </a:prstGeom>
        </p:spPr>
      </p:pic>
      <p:pic>
        <p:nvPicPr>
          <p:cNvPr id="127" name="bg object 12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0907216" y="630664"/>
            <a:ext cx="1229176" cy="1229176"/>
          </a:xfrm>
          <a:prstGeom prst="rect">
            <a:avLst/>
          </a:prstGeom>
        </p:spPr>
      </p:pic>
      <p:pic>
        <p:nvPicPr>
          <p:cNvPr id="128" name="bg object 12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9484839" y="836252"/>
            <a:ext cx="2076871" cy="1601012"/>
          </a:xfrm>
          <a:prstGeom prst="rect">
            <a:avLst/>
          </a:prstGeom>
        </p:spPr>
      </p:pic>
      <p:pic>
        <p:nvPicPr>
          <p:cNvPr id="129" name="bg object 12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7523367" y="1477508"/>
            <a:ext cx="2427685" cy="1427199"/>
          </a:xfrm>
          <a:prstGeom prst="rect">
            <a:avLst/>
          </a:prstGeom>
        </p:spPr>
      </p:pic>
      <p:pic>
        <p:nvPicPr>
          <p:cNvPr id="130" name="bg object 130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1838696" y="15508"/>
            <a:ext cx="2427713" cy="1427199"/>
          </a:xfrm>
          <a:prstGeom prst="rect">
            <a:avLst/>
          </a:prstGeom>
        </p:spPr>
      </p:pic>
      <p:pic>
        <p:nvPicPr>
          <p:cNvPr id="131" name="bg object 131"/>
          <p:cNvPicPr/>
          <p:nvPr/>
        </p:nvPicPr>
        <p:blipFill>
          <a:blip r:embed="rId30" cstate="print"/>
          <a:stretch>
            <a:fillRect/>
          </a:stretch>
        </p:blipFill>
        <p:spPr>
          <a:xfrm>
            <a:off x="15380279" y="0"/>
            <a:ext cx="1054921" cy="403515"/>
          </a:xfrm>
          <a:prstGeom prst="rect">
            <a:avLst/>
          </a:prstGeom>
        </p:spPr>
      </p:pic>
      <p:pic>
        <p:nvPicPr>
          <p:cNvPr id="132" name="bg object 132"/>
          <p:cNvPicPr/>
          <p:nvPr/>
        </p:nvPicPr>
        <p:blipFill>
          <a:blip r:embed="rId31" cstate="print"/>
          <a:stretch>
            <a:fillRect/>
          </a:stretch>
        </p:blipFill>
        <p:spPr>
          <a:xfrm>
            <a:off x="13794669" y="0"/>
            <a:ext cx="2065850" cy="980844"/>
          </a:xfrm>
          <a:prstGeom prst="rect">
            <a:avLst/>
          </a:prstGeom>
        </p:spPr>
      </p:pic>
      <p:pic>
        <p:nvPicPr>
          <p:cNvPr id="133" name="bg object 133"/>
          <p:cNvPicPr/>
          <p:nvPr/>
        </p:nvPicPr>
        <p:blipFill>
          <a:blip r:embed="rId32" cstate="print"/>
          <a:stretch>
            <a:fillRect/>
          </a:stretch>
        </p:blipFill>
        <p:spPr>
          <a:xfrm>
            <a:off x="0" y="12075557"/>
            <a:ext cx="488591" cy="1083704"/>
          </a:xfrm>
          <a:prstGeom prst="rect">
            <a:avLst/>
          </a:prstGeom>
        </p:spPr>
      </p:pic>
      <p:pic>
        <p:nvPicPr>
          <p:cNvPr id="134" name="bg object 13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603469" y="10603789"/>
            <a:ext cx="1229252" cy="1229242"/>
          </a:xfrm>
          <a:prstGeom prst="rect">
            <a:avLst/>
          </a:prstGeom>
        </p:spPr>
      </p:pic>
      <p:pic>
        <p:nvPicPr>
          <p:cNvPr id="135" name="bg object 13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2181093" y="10809452"/>
            <a:ext cx="2076937" cy="1600965"/>
          </a:xfrm>
          <a:prstGeom prst="rect">
            <a:avLst/>
          </a:prstGeom>
        </p:spPr>
      </p:pic>
      <p:pic>
        <p:nvPicPr>
          <p:cNvPr id="136" name="bg object 13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219652" y="11450680"/>
            <a:ext cx="2427720" cy="1427209"/>
          </a:xfrm>
          <a:prstGeom prst="rect">
            <a:avLst/>
          </a:prstGeom>
        </p:spPr>
      </p:pic>
      <p:pic>
        <p:nvPicPr>
          <p:cNvPr id="137" name="bg object 13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4534978" y="9988671"/>
            <a:ext cx="2427713" cy="1427208"/>
          </a:xfrm>
          <a:prstGeom prst="rect">
            <a:avLst/>
          </a:prstGeom>
        </p:spPr>
      </p:pic>
      <p:pic>
        <p:nvPicPr>
          <p:cNvPr id="138" name="bg object 13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902201" y="9147398"/>
            <a:ext cx="1229252" cy="1229242"/>
          </a:xfrm>
          <a:prstGeom prst="rect">
            <a:avLst/>
          </a:prstGeom>
        </p:spPr>
      </p:pic>
      <p:pic>
        <p:nvPicPr>
          <p:cNvPr id="139" name="bg object 13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479825" y="9353061"/>
            <a:ext cx="2076937" cy="1600965"/>
          </a:xfrm>
          <a:prstGeom prst="rect">
            <a:avLst/>
          </a:prstGeom>
        </p:spPr>
      </p:pic>
      <p:pic>
        <p:nvPicPr>
          <p:cNvPr id="140" name="bg object 14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2246373" y="7675629"/>
            <a:ext cx="1229176" cy="1229242"/>
          </a:xfrm>
          <a:prstGeom prst="rect">
            <a:avLst/>
          </a:prstGeom>
        </p:spPr>
      </p:pic>
      <p:pic>
        <p:nvPicPr>
          <p:cNvPr id="141" name="bg object 14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0823997" y="7881283"/>
            <a:ext cx="2076871" cy="1600974"/>
          </a:xfrm>
          <a:prstGeom prst="rect">
            <a:avLst/>
          </a:prstGeom>
        </p:spPr>
      </p:pic>
      <p:pic>
        <p:nvPicPr>
          <p:cNvPr id="142" name="bg object 14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8862516" y="8522520"/>
            <a:ext cx="2427694" cy="1427208"/>
          </a:xfrm>
          <a:prstGeom prst="rect">
            <a:avLst/>
          </a:prstGeom>
        </p:spPr>
      </p:pic>
      <p:pic>
        <p:nvPicPr>
          <p:cNvPr id="143" name="bg object 143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3177854" y="7060511"/>
            <a:ext cx="2427713" cy="1427208"/>
          </a:xfrm>
          <a:prstGeom prst="rect">
            <a:avLst/>
          </a:prstGeom>
        </p:spPr>
      </p:pic>
      <p:pic>
        <p:nvPicPr>
          <p:cNvPr id="144" name="bg object 14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6545087" y="6219237"/>
            <a:ext cx="1229271" cy="1229252"/>
          </a:xfrm>
          <a:prstGeom prst="rect">
            <a:avLst/>
          </a:prstGeom>
        </p:spPr>
      </p:pic>
      <p:pic>
        <p:nvPicPr>
          <p:cNvPr id="145" name="bg object 14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5122711" y="6424901"/>
            <a:ext cx="2076871" cy="1600965"/>
          </a:xfrm>
          <a:prstGeom prst="rect">
            <a:avLst/>
          </a:prstGeom>
        </p:spPr>
      </p:pic>
      <p:pic>
        <p:nvPicPr>
          <p:cNvPr id="146" name="bg object 146"/>
          <p:cNvPicPr/>
          <p:nvPr/>
        </p:nvPicPr>
        <p:blipFill>
          <a:blip r:embed="rId33" cstate="print"/>
          <a:stretch>
            <a:fillRect/>
          </a:stretch>
        </p:blipFill>
        <p:spPr>
          <a:xfrm>
            <a:off x="19466816" y="5324588"/>
            <a:ext cx="637095" cy="1229509"/>
          </a:xfrm>
          <a:prstGeom prst="rect">
            <a:avLst/>
          </a:prstGeom>
        </p:spPr>
      </p:pic>
      <p:pic>
        <p:nvPicPr>
          <p:cNvPr id="147" name="bg object 14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7505410" y="5594360"/>
            <a:ext cx="2427713" cy="1427208"/>
          </a:xfrm>
          <a:prstGeom prst="rect">
            <a:avLst/>
          </a:prstGeom>
        </p:spPr>
      </p:pic>
      <p:pic>
        <p:nvPicPr>
          <p:cNvPr id="148" name="bg object 148"/>
          <p:cNvPicPr/>
          <p:nvPr/>
        </p:nvPicPr>
        <p:blipFill>
          <a:blip r:embed="rId34" cstate="print"/>
          <a:stretch>
            <a:fillRect/>
          </a:stretch>
        </p:blipFill>
        <p:spPr>
          <a:xfrm>
            <a:off x="1695229" y="12248869"/>
            <a:ext cx="1229252" cy="1155944"/>
          </a:xfrm>
          <a:prstGeom prst="rect">
            <a:avLst/>
          </a:prstGeom>
        </p:spPr>
      </p:pic>
      <p:pic>
        <p:nvPicPr>
          <p:cNvPr id="149" name="bg object 149"/>
          <p:cNvPicPr/>
          <p:nvPr/>
        </p:nvPicPr>
        <p:blipFill>
          <a:blip r:embed="rId35" cstate="print"/>
          <a:stretch>
            <a:fillRect/>
          </a:stretch>
        </p:blipFill>
        <p:spPr>
          <a:xfrm>
            <a:off x="272846" y="12454533"/>
            <a:ext cx="2055470" cy="950280"/>
          </a:xfrm>
          <a:prstGeom prst="rect">
            <a:avLst/>
          </a:prstGeom>
        </p:spPr>
      </p:pic>
      <p:pic>
        <p:nvPicPr>
          <p:cNvPr id="150" name="bg object 150"/>
          <p:cNvPicPr/>
          <p:nvPr/>
        </p:nvPicPr>
        <p:blipFill>
          <a:blip r:embed="rId36" cstate="print"/>
          <a:stretch>
            <a:fillRect/>
          </a:stretch>
        </p:blipFill>
        <p:spPr>
          <a:xfrm>
            <a:off x="0" y="13095765"/>
            <a:ext cx="612393" cy="309048"/>
          </a:xfrm>
          <a:prstGeom prst="rect">
            <a:avLst/>
          </a:prstGeom>
        </p:spPr>
      </p:pic>
      <p:pic>
        <p:nvPicPr>
          <p:cNvPr id="151" name="bg object 15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2626738" y="11633751"/>
            <a:ext cx="2427713" cy="1427213"/>
          </a:xfrm>
          <a:prstGeom prst="rect">
            <a:avLst/>
          </a:prstGeom>
        </p:spPr>
      </p:pic>
      <p:pic>
        <p:nvPicPr>
          <p:cNvPr id="152" name="bg object 15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993961" y="10792478"/>
            <a:ext cx="1229252" cy="1229252"/>
          </a:xfrm>
          <a:prstGeom prst="rect">
            <a:avLst/>
          </a:prstGeom>
        </p:spPr>
      </p:pic>
      <p:pic>
        <p:nvPicPr>
          <p:cNvPr id="153" name="bg object 15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4571585" y="10998141"/>
            <a:ext cx="2076937" cy="1600976"/>
          </a:xfrm>
          <a:prstGeom prst="rect">
            <a:avLst/>
          </a:prstGeom>
        </p:spPr>
      </p:pic>
      <p:pic>
        <p:nvPicPr>
          <p:cNvPr id="154" name="bg object 15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0338114" y="9320710"/>
            <a:ext cx="1229271" cy="1229252"/>
          </a:xfrm>
          <a:prstGeom prst="rect">
            <a:avLst/>
          </a:prstGeom>
        </p:spPr>
      </p:pic>
      <p:pic>
        <p:nvPicPr>
          <p:cNvPr id="155" name="bg object 15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8915710" y="9526373"/>
            <a:ext cx="2076899" cy="1600974"/>
          </a:xfrm>
          <a:prstGeom prst="rect">
            <a:avLst/>
          </a:prstGeom>
        </p:spPr>
      </p:pic>
      <p:pic>
        <p:nvPicPr>
          <p:cNvPr id="156" name="bg object 15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6954276" y="10167610"/>
            <a:ext cx="2427713" cy="1427208"/>
          </a:xfrm>
          <a:prstGeom prst="rect">
            <a:avLst/>
          </a:prstGeom>
        </p:spPr>
      </p:pic>
      <p:pic>
        <p:nvPicPr>
          <p:cNvPr id="157" name="bg object 15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1269595" y="8705601"/>
            <a:ext cx="2427713" cy="1427208"/>
          </a:xfrm>
          <a:prstGeom prst="rect">
            <a:avLst/>
          </a:prstGeom>
        </p:spPr>
      </p:pic>
      <p:pic>
        <p:nvPicPr>
          <p:cNvPr id="158" name="bg object 15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4636828" y="7864318"/>
            <a:ext cx="1229271" cy="1229252"/>
          </a:xfrm>
          <a:prstGeom prst="rect">
            <a:avLst/>
          </a:prstGeom>
        </p:spPr>
      </p:pic>
      <p:pic>
        <p:nvPicPr>
          <p:cNvPr id="159" name="bg object 15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3214452" y="8069981"/>
            <a:ext cx="2076966" cy="1600974"/>
          </a:xfrm>
          <a:prstGeom prst="rect">
            <a:avLst/>
          </a:prstGeom>
        </p:spPr>
      </p:pic>
      <p:pic>
        <p:nvPicPr>
          <p:cNvPr id="160" name="bg object 160"/>
          <p:cNvPicPr/>
          <p:nvPr/>
        </p:nvPicPr>
        <p:blipFill>
          <a:blip r:embed="rId37" cstate="print"/>
          <a:stretch>
            <a:fillRect/>
          </a:stretch>
        </p:blipFill>
        <p:spPr>
          <a:xfrm>
            <a:off x="18980933" y="6392550"/>
            <a:ext cx="1122978" cy="1229252"/>
          </a:xfrm>
          <a:prstGeom prst="rect">
            <a:avLst/>
          </a:prstGeom>
        </p:spPr>
      </p:pic>
      <p:pic>
        <p:nvPicPr>
          <p:cNvPr id="161" name="bg object 16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7558557" y="6598213"/>
            <a:ext cx="2076966" cy="1600974"/>
          </a:xfrm>
          <a:prstGeom prst="rect">
            <a:avLst/>
          </a:prstGeom>
        </p:spPr>
      </p:pic>
      <p:pic>
        <p:nvPicPr>
          <p:cNvPr id="162" name="bg object 16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5597151" y="7239450"/>
            <a:ext cx="2427713" cy="1427208"/>
          </a:xfrm>
          <a:prstGeom prst="rect">
            <a:avLst/>
          </a:prstGeom>
        </p:spPr>
      </p:pic>
      <p:pic>
        <p:nvPicPr>
          <p:cNvPr id="163" name="bg object 163"/>
          <p:cNvPicPr/>
          <p:nvPr/>
        </p:nvPicPr>
        <p:blipFill>
          <a:blip r:embed="rId38" cstate="print"/>
          <a:stretch>
            <a:fillRect/>
          </a:stretch>
        </p:blipFill>
        <p:spPr>
          <a:xfrm>
            <a:off x="19912509" y="6456671"/>
            <a:ext cx="191402" cy="629881"/>
          </a:xfrm>
          <a:prstGeom prst="rect">
            <a:avLst/>
          </a:prstGeom>
        </p:spPr>
      </p:pic>
      <p:pic>
        <p:nvPicPr>
          <p:cNvPr id="164" name="bg object 164"/>
          <p:cNvPicPr/>
          <p:nvPr/>
        </p:nvPicPr>
        <p:blipFill>
          <a:blip r:embed="rId39" cstate="print"/>
          <a:stretch>
            <a:fillRect/>
          </a:stretch>
        </p:blipFill>
        <p:spPr>
          <a:xfrm>
            <a:off x="4075517" y="12275670"/>
            <a:ext cx="1229242" cy="1129144"/>
          </a:xfrm>
          <a:prstGeom prst="rect">
            <a:avLst/>
          </a:prstGeom>
        </p:spPr>
      </p:pic>
      <p:pic>
        <p:nvPicPr>
          <p:cNvPr id="165" name="bg object 165"/>
          <p:cNvPicPr/>
          <p:nvPr/>
        </p:nvPicPr>
        <p:blipFill>
          <a:blip r:embed="rId40" cstate="print"/>
          <a:stretch>
            <a:fillRect/>
          </a:stretch>
        </p:blipFill>
        <p:spPr>
          <a:xfrm>
            <a:off x="2653131" y="12481338"/>
            <a:ext cx="2046381" cy="923475"/>
          </a:xfrm>
          <a:prstGeom prst="rect">
            <a:avLst/>
          </a:prstGeom>
        </p:spPr>
      </p:pic>
      <p:pic>
        <p:nvPicPr>
          <p:cNvPr id="166" name="bg object 166"/>
          <p:cNvPicPr/>
          <p:nvPr/>
        </p:nvPicPr>
        <p:blipFill>
          <a:blip r:embed="rId41" cstate="print"/>
          <a:stretch>
            <a:fillRect/>
          </a:stretch>
        </p:blipFill>
        <p:spPr>
          <a:xfrm>
            <a:off x="2054887" y="13122569"/>
            <a:ext cx="928705" cy="282244"/>
          </a:xfrm>
          <a:prstGeom prst="rect">
            <a:avLst/>
          </a:prstGeom>
        </p:spPr>
      </p:pic>
      <p:pic>
        <p:nvPicPr>
          <p:cNvPr id="167" name="bg object 16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5007026" y="11660561"/>
            <a:ext cx="2427713" cy="1427206"/>
          </a:xfrm>
          <a:prstGeom prst="rect">
            <a:avLst/>
          </a:prstGeom>
        </p:spPr>
      </p:pic>
      <p:pic>
        <p:nvPicPr>
          <p:cNvPr id="168" name="bg object 16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374240" y="10819287"/>
            <a:ext cx="1229280" cy="1229242"/>
          </a:xfrm>
          <a:prstGeom prst="rect">
            <a:avLst/>
          </a:prstGeom>
        </p:spPr>
      </p:pic>
      <p:pic>
        <p:nvPicPr>
          <p:cNvPr id="169" name="bg object 16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951864" y="11024941"/>
            <a:ext cx="2076937" cy="1600976"/>
          </a:xfrm>
          <a:prstGeom prst="rect">
            <a:avLst/>
          </a:prstGeom>
        </p:spPr>
      </p:pic>
      <p:pic>
        <p:nvPicPr>
          <p:cNvPr id="170" name="bg object 17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2718355" y="9347519"/>
            <a:ext cx="1229271" cy="1229242"/>
          </a:xfrm>
          <a:prstGeom prst="rect">
            <a:avLst/>
          </a:prstGeom>
        </p:spPr>
      </p:pic>
      <p:pic>
        <p:nvPicPr>
          <p:cNvPr id="171" name="bg object 17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1295979" y="9553183"/>
            <a:ext cx="2076966" cy="1600965"/>
          </a:xfrm>
          <a:prstGeom prst="rect">
            <a:avLst/>
          </a:prstGeom>
        </p:spPr>
      </p:pic>
      <p:pic>
        <p:nvPicPr>
          <p:cNvPr id="172" name="bg object 17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9334555" y="10194410"/>
            <a:ext cx="2427732" cy="1427208"/>
          </a:xfrm>
          <a:prstGeom prst="rect">
            <a:avLst/>
          </a:prstGeom>
        </p:spPr>
      </p:pic>
      <p:pic>
        <p:nvPicPr>
          <p:cNvPr id="173" name="bg object 173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3649931" y="8732401"/>
            <a:ext cx="2427713" cy="1427208"/>
          </a:xfrm>
          <a:prstGeom prst="rect">
            <a:avLst/>
          </a:prstGeom>
        </p:spPr>
      </p:pic>
      <p:pic>
        <p:nvPicPr>
          <p:cNvPr id="174" name="bg object 17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7017069" y="7891127"/>
            <a:ext cx="1229271" cy="1229242"/>
          </a:xfrm>
          <a:prstGeom prst="rect">
            <a:avLst/>
          </a:prstGeom>
        </p:spPr>
      </p:pic>
      <p:pic>
        <p:nvPicPr>
          <p:cNvPr id="175" name="bg object 17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5594693" y="8096791"/>
            <a:ext cx="2076966" cy="1600974"/>
          </a:xfrm>
          <a:prstGeom prst="rect">
            <a:avLst/>
          </a:prstGeom>
        </p:spPr>
      </p:pic>
      <p:pic>
        <p:nvPicPr>
          <p:cNvPr id="176" name="bg object 176"/>
          <p:cNvPicPr/>
          <p:nvPr/>
        </p:nvPicPr>
        <p:blipFill>
          <a:blip r:embed="rId42" cstate="print"/>
          <a:stretch>
            <a:fillRect/>
          </a:stretch>
        </p:blipFill>
        <p:spPr>
          <a:xfrm>
            <a:off x="19938892" y="7156412"/>
            <a:ext cx="165018" cy="543059"/>
          </a:xfrm>
          <a:prstGeom prst="rect">
            <a:avLst/>
          </a:prstGeom>
        </p:spPr>
      </p:pic>
      <p:pic>
        <p:nvPicPr>
          <p:cNvPr id="177" name="bg object 177"/>
          <p:cNvPicPr/>
          <p:nvPr/>
        </p:nvPicPr>
        <p:blipFill>
          <a:blip r:embed="rId43" cstate="print"/>
          <a:stretch>
            <a:fillRect/>
          </a:stretch>
        </p:blipFill>
        <p:spPr>
          <a:xfrm>
            <a:off x="17977392" y="7289895"/>
            <a:ext cx="2126518" cy="1403564"/>
          </a:xfrm>
          <a:prstGeom prst="rect">
            <a:avLst/>
          </a:prstGeom>
        </p:spPr>
      </p:pic>
      <p:pic>
        <p:nvPicPr>
          <p:cNvPr id="178" name="bg object 17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0388" y="3558824"/>
            <a:ext cx="1229244" cy="1229214"/>
          </a:xfrm>
          <a:prstGeom prst="rect">
            <a:avLst/>
          </a:prstGeom>
        </p:spPr>
      </p:pic>
      <p:pic>
        <p:nvPicPr>
          <p:cNvPr id="179" name="bg object 179"/>
          <p:cNvPicPr/>
          <p:nvPr/>
        </p:nvPicPr>
        <p:blipFill>
          <a:blip r:embed="rId44" cstate="print"/>
          <a:stretch>
            <a:fillRect/>
          </a:stretch>
        </p:blipFill>
        <p:spPr>
          <a:xfrm>
            <a:off x="0" y="3764412"/>
            <a:ext cx="734948" cy="1262703"/>
          </a:xfrm>
          <a:prstGeom prst="rect">
            <a:avLst/>
          </a:prstGeom>
        </p:spPr>
      </p:pic>
      <p:pic>
        <p:nvPicPr>
          <p:cNvPr id="180" name="bg object 180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011900" y="2943668"/>
            <a:ext cx="2427713" cy="1427217"/>
          </a:xfrm>
          <a:prstGeom prst="rect">
            <a:avLst/>
          </a:prstGeom>
        </p:spPr>
      </p:pic>
      <p:pic>
        <p:nvPicPr>
          <p:cNvPr id="181" name="bg object 18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379123" y="2102404"/>
            <a:ext cx="1229252" cy="1229271"/>
          </a:xfrm>
          <a:prstGeom prst="rect">
            <a:avLst/>
          </a:prstGeom>
        </p:spPr>
      </p:pic>
      <p:pic>
        <p:nvPicPr>
          <p:cNvPr id="182" name="bg object 18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2956747" y="2308086"/>
            <a:ext cx="2076937" cy="1600917"/>
          </a:xfrm>
          <a:prstGeom prst="rect">
            <a:avLst/>
          </a:prstGeom>
        </p:spPr>
      </p:pic>
      <p:pic>
        <p:nvPicPr>
          <p:cNvPr id="183" name="bg object 18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723248" y="630664"/>
            <a:ext cx="1229223" cy="1229176"/>
          </a:xfrm>
          <a:prstGeom prst="rect">
            <a:avLst/>
          </a:prstGeom>
        </p:spPr>
      </p:pic>
      <p:pic>
        <p:nvPicPr>
          <p:cNvPr id="184" name="bg object 18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7300872" y="836252"/>
            <a:ext cx="2076937" cy="1601012"/>
          </a:xfrm>
          <a:prstGeom prst="rect">
            <a:avLst/>
          </a:prstGeom>
        </p:spPr>
      </p:pic>
      <p:pic>
        <p:nvPicPr>
          <p:cNvPr id="185" name="bg object 185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5339438" y="1477508"/>
            <a:ext cx="2427713" cy="1427199"/>
          </a:xfrm>
          <a:prstGeom prst="rect">
            <a:avLst/>
          </a:prstGeom>
        </p:spPr>
      </p:pic>
      <p:pic>
        <p:nvPicPr>
          <p:cNvPr id="186" name="bg object 18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9654776" y="15508"/>
            <a:ext cx="2427713" cy="1427199"/>
          </a:xfrm>
          <a:prstGeom prst="rect">
            <a:avLst/>
          </a:prstGeom>
        </p:spPr>
      </p:pic>
      <p:pic>
        <p:nvPicPr>
          <p:cNvPr id="187" name="bg object 187"/>
          <p:cNvPicPr/>
          <p:nvPr/>
        </p:nvPicPr>
        <p:blipFill>
          <a:blip r:embed="rId30" cstate="print"/>
          <a:stretch>
            <a:fillRect/>
          </a:stretch>
        </p:blipFill>
        <p:spPr>
          <a:xfrm>
            <a:off x="13196358" y="0"/>
            <a:ext cx="1054921" cy="403515"/>
          </a:xfrm>
          <a:prstGeom prst="rect">
            <a:avLst/>
          </a:prstGeom>
        </p:spPr>
      </p:pic>
      <p:pic>
        <p:nvPicPr>
          <p:cNvPr id="188" name="bg object 188"/>
          <p:cNvPicPr/>
          <p:nvPr/>
        </p:nvPicPr>
        <p:blipFill>
          <a:blip r:embed="rId31" cstate="print"/>
          <a:stretch>
            <a:fillRect/>
          </a:stretch>
        </p:blipFill>
        <p:spPr>
          <a:xfrm>
            <a:off x="11610748" y="0"/>
            <a:ext cx="2065755" cy="980844"/>
          </a:xfrm>
          <a:prstGeom prst="rect">
            <a:avLst/>
          </a:prstGeom>
        </p:spPr>
      </p:pic>
      <p:pic>
        <p:nvPicPr>
          <p:cNvPr id="189" name="bg object 189"/>
          <p:cNvPicPr/>
          <p:nvPr/>
        </p:nvPicPr>
        <p:blipFill>
          <a:blip r:embed="rId45" cstate="print"/>
          <a:stretch>
            <a:fillRect/>
          </a:stretch>
        </p:blipFill>
        <p:spPr>
          <a:xfrm>
            <a:off x="0" y="2916906"/>
            <a:ext cx="1163793" cy="1077357"/>
          </a:xfrm>
          <a:prstGeom prst="rect">
            <a:avLst/>
          </a:prstGeom>
        </p:spPr>
      </p:pic>
      <p:pic>
        <p:nvPicPr>
          <p:cNvPr id="190" name="bg object 19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103293" y="2075641"/>
            <a:ext cx="1229252" cy="1229176"/>
          </a:xfrm>
          <a:prstGeom prst="rect">
            <a:avLst/>
          </a:prstGeom>
        </p:spPr>
      </p:pic>
      <p:pic>
        <p:nvPicPr>
          <p:cNvPr id="191" name="bg object 19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80920" y="2281229"/>
            <a:ext cx="2076934" cy="1601012"/>
          </a:xfrm>
          <a:prstGeom prst="rect">
            <a:avLst/>
          </a:prstGeom>
        </p:spPr>
      </p:pic>
      <p:pic>
        <p:nvPicPr>
          <p:cNvPr id="192" name="bg object 19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447427" y="603807"/>
            <a:ext cx="1229252" cy="1229271"/>
          </a:xfrm>
          <a:prstGeom prst="rect">
            <a:avLst/>
          </a:prstGeom>
        </p:spPr>
      </p:pic>
      <p:pic>
        <p:nvPicPr>
          <p:cNvPr id="193" name="bg object 19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025051" y="809489"/>
            <a:ext cx="2076937" cy="1601012"/>
          </a:xfrm>
          <a:prstGeom prst="rect">
            <a:avLst/>
          </a:prstGeom>
        </p:spPr>
      </p:pic>
      <p:pic>
        <p:nvPicPr>
          <p:cNvPr id="194" name="bg object 194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3063607" y="1450745"/>
            <a:ext cx="2427713" cy="1427199"/>
          </a:xfrm>
          <a:prstGeom prst="rect">
            <a:avLst/>
          </a:prstGeom>
        </p:spPr>
      </p:pic>
      <p:pic>
        <p:nvPicPr>
          <p:cNvPr id="195" name="bg object 195"/>
          <p:cNvPicPr/>
          <p:nvPr/>
        </p:nvPicPr>
        <p:blipFill>
          <a:blip r:embed="rId46" cstate="print"/>
          <a:stretch>
            <a:fillRect/>
          </a:stretch>
        </p:blipFill>
        <p:spPr>
          <a:xfrm>
            <a:off x="7378936" y="0"/>
            <a:ext cx="2427713" cy="1415945"/>
          </a:xfrm>
          <a:prstGeom prst="rect">
            <a:avLst/>
          </a:prstGeom>
        </p:spPr>
      </p:pic>
      <p:pic>
        <p:nvPicPr>
          <p:cNvPr id="196" name="bg object 196"/>
          <p:cNvPicPr/>
          <p:nvPr/>
        </p:nvPicPr>
        <p:blipFill>
          <a:blip r:embed="rId47" cstate="print"/>
          <a:stretch>
            <a:fillRect/>
          </a:stretch>
        </p:blipFill>
        <p:spPr>
          <a:xfrm>
            <a:off x="10929602" y="0"/>
            <a:ext cx="1045837" cy="376658"/>
          </a:xfrm>
          <a:prstGeom prst="rect">
            <a:avLst/>
          </a:prstGeom>
        </p:spPr>
      </p:pic>
      <p:pic>
        <p:nvPicPr>
          <p:cNvPr id="197" name="bg object 197"/>
          <p:cNvPicPr/>
          <p:nvPr/>
        </p:nvPicPr>
        <p:blipFill>
          <a:blip r:embed="rId48" cstate="print"/>
          <a:stretch>
            <a:fillRect/>
          </a:stretch>
        </p:blipFill>
        <p:spPr>
          <a:xfrm>
            <a:off x="9343956" y="0"/>
            <a:ext cx="2056802" cy="954081"/>
          </a:xfrm>
          <a:prstGeom prst="rect">
            <a:avLst/>
          </a:prstGeom>
        </p:spPr>
      </p:pic>
      <p:pic>
        <p:nvPicPr>
          <p:cNvPr id="198" name="bg object 198"/>
          <p:cNvPicPr/>
          <p:nvPr/>
        </p:nvPicPr>
        <p:blipFill>
          <a:blip r:embed="rId49" cstate="print"/>
          <a:stretch>
            <a:fillRect/>
          </a:stretch>
        </p:blipFill>
        <p:spPr>
          <a:xfrm>
            <a:off x="4731125" y="13265646"/>
            <a:ext cx="457922" cy="139167"/>
          </a:xfrm>
          <a:prstGeom prst="rect">
            <a:avLst/>
          </a:prstGeom>
        </p:spPr>
      </p:pic>
      <p:pic>
        <p:nvPicPr>
          <p:cNvPr id="199" name="bg object 199"/>
          <p:cNvPicPr/>
          <p:nvPr/>
        </p:nvPicPr>
        <p:blipFill>
          <a:blip r:embed="rId50" cstate="print"/>
          <a:stretch>
            <a:fillRect/>
          </a:stretch>
        </p:blipFill>
        <p:spPr>
          <a:xfrm>
            <a:off x="6312840" y="12424376"/>
            <a:ext cx="1229252" cy="980438"/>
          </a:xfrm>
          <a:prstGeom prst="rect">
            <a:avLst/>
          </a:prstGeom>
        </p:spPr>
      </p:pic>
      <p:pic>
        <p:nvPicPr>
          <p:cNvPr id="200" name="bg object 200"/>
          <p:cNvPicPr/>
          <p:nvPr/>
        </p:nvPicPr>
        <p:blipFill>
          <a:blip r:embed="rId51" cstate="print"/>
          <a:stretch>
            <a:fillRect/>
          </a:stretch>
        </p:blipFill>
        <p:spPr>
          <a:xfrm>
            <a:off x="4890464" y="12630037"/>
            <a:ext cx="1996005" cy="774777"/>
          </a:xfrm>
          <a:prstGeom prst="rect">
            <a:avLst/>
          </a:prstGeom>
        </p:spPr>
      </p:pic>
      <p:pic>
        <p:nvPicPr>
          <p:cNvPr id="201" name="bg object 20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0656992" y="10952598"/>
            <a:ext cx="1229271" cy="1229252"/>
          </a:xfrm>
          <a:prstGeom prst="rect">
            <a:avLst/>
          </a:prstGeom>
        </p:spPr>
      </p:pic>
      <p:pic>
        <p:nvPicPr>
          <p:cNvPr id="202" name="bg object 20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9234588" y="11158261"/>
            <a:ext cx="2076899" cy="1600976"/>
          </a:xfrm>
          <a:prstGeom prst="rect">
            <a:avLst/>
          </a:prstGeom>
        </p:spPr>
      </p:pic>
      <p:pic>
        <p:nvPicPr>
          <p:cNvPr id="203" name="bg object 203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7273154" y="11799498"/>
            <a:ext cx="2427675" cy="1427208"/>
          </a:xfrm>
          <a:prstGeom prst="rect">
            <a:avLst/>
          </a:prstGeom>
        </p:spPr>
      </p:pic>
      <p:pic>
        <p:nvPicPr>
          <p:cNvPr id="204" name="bg object 204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1588474" y="10337489"/>
            <a:ext cx="2427713" cy="1427208"/>
          </a:xfrm>
          <a:prstGeom prst="rect">
            <a:avLst/>
          </a:prstGeom>
        </p:spPr>
      </p:pic>
      <p:pic>
        <p:nvPicPr>
          <p:cNvPr id="205" name="bg object 20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4955706" y="9496216"/>
            <a:ext cx="1229271" cy="1229252"/>
          </a:xfrm>
          <a:prstGeom prst="rect">
            <a:avLst/>
          </a:prstGeom>
        </p:spPr>
      </p:pic>
      <p:pic>
        <p:nvPicPr>
          <p:cNvPr id="206" name="bg object 20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3533330" y="9701879"/>
            <a:ext cx="2076966" cy="1600974"/>
          </a:xfrm>
          <a:prstGeom prst="rect">
            <a:avLst/>
          </a:prstGeom>
        </p:spPr>
      </p:pic>
      <p:pic>
        <p:nvPicPr>
          <p:cNvPr id="207" name="bg object 207"/>
          <p:cNvPicPr/>
          <p:nvPr/>
        </p:nvPicPr>
        <p:blipFill>
          <a:blip r:embed="rId52" cstate="print"/>
          <a:stretch>
            <a:fillRect/>
          </a:stretch>
        </p:blipFill>
        <p:spPr>
          <a:xfrm>
            <a:off x="19299811" y="8063116"/>
            <a:ext cx="804099" cy="1190574"/>
          </a:xfrm>
          <a:prstGeom prst="rect">
            <a:avLst/>
          </a:prstGeom>
        </p:spPr>
      </p:pic>
      <p:pic>
        <p:nvPicPr>
          <p:cNvPr id="208" name="bg object 20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7877435" y="8230111"/>
            <a:ext cx="2076966" cy="1600965"/>
          </a:xfrm>
          <a:prstGeom prst="rect">
            <a:avLst/>
          </a:prstGeom>
        </p:spPr>
      </p:pic>
      <p:pic>
        <p:nvPicPr>
          <p:cNvPr id="209" name="bg object 20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5916030" y="8871339"/>
            <a:ext cx="2427713" cy="1427208"/>
          </a:xfrm>
          <a:prstGeom prst="rect">
            <a:avLst/>
          </a:prstGeom>
        </p:spPr>
      </p:pic>
      <p:pic>
        <p:nvPicPr>
          <p:cNvPr id="210" name="bg object 210"/>
          <p:cNvPicPr/>
          <p:nvPr/>
        </p:nvPicPr>
        <p:blipFill>
          <a:blip r:embed="rId53" cstate="print"/>
          <a:stretch>
            <a:fillRect/>
          </a:stretch>
        </p:blipFill>
        <p:spPr>
          <a:xfrm>
            <a:off x="8723248" y="12521097"/>
            <a:ext cx="1217551" cy="883717"/>
          </a:xfrm>
          <a:prstGeom prst="rect">
            <a:avLst/>
          </a:prstGeom>
        </p:spPr>
      </p:pic>
      <p:pic>
        <p:nvPicPr>
          <p:cNvPr id="211" name="bg object 211"/>
          <p:cNvPicPr/>
          <p:nvPr/>
        </p:nvPicPr>
        <p:blipFill>
          <a:blip r:embed="rId54" cstate="print"/>
          <a:stretch>
            <a:fillRect/>
          </a:stretch>
        </p:blipFill>
        <p:spPr>
          <a:xfrm>
            <a:off x="7300872" y="12726760"/>
            <a:ext cx="1963232" cy="678053"/>
          </a:xfrm>
          <a:prstGeom prst="rect">
            <a:avLst/>
          </a:prstGeom>
        </p:spPr>
      </p:pic>
      <p:pic>
        <p:nvPicPr>
          <p:cNvPr id="212" name="bg object 21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9654776" y="11905981"/>
            <a:ext cx="2427713" cy="1427210"/>
          </a:xfrm>
          <a:prstGeom prst="rect">
            <a:avLst/>
          </a:prstGeom>
        </p:spPr>
      </p:pic>
      <p:pic>
        <p:nvPicPr>
          <p:cNvPr id="213" name="bg object 21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3022009" y="11064707"/>
            <a:ext cx="1229271" cy="1229252"/>
          </a:xfrm>
          <a:prstGeom prst="rect">
            <a:avLst/>
          </a:prstGeom>
        </p:spPr>
      </p:pic>
      <p:pic>
        <p:nvPicPr>
          <p:cNvPr id="214" name="bg object 21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1599633" y="11270371"/>
            <a:ext cx="2076871" cy="1600969"/>
          </a:xfrm>
          <a:prstGeom prst="rect">
            <a:avLst/>
          </a:prstGeom>
        </p:spPr>
      </p:pic>
      <p:pic>
        <p:nvPicPr>
          <p:cNvPr id="215" name="bg object 21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7366114" y="9592939"/>
            <a:ext cx="1229271" cy="1229252"/>
          </a:xfrm>
          <a:prstGeom prst="rect">
            <a:avLst/>
          </a:prstGeom>
        </p:spPr>
      </p:pic>
      <p:pic>
        <p:nvPicPr>
          <p:cNvPr id="216" name="bg object 21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5943738" y="9798602"/>
            <a:ext cx="2076966" cy="1600965"/>
          </a:xfrm>
          <a:prstGeom prst="rect">
            <a:avLst/>
          </a:prstGeom>
        </p:spPr>
      </p:pic>
      <p:pic>
        <p:nvPicPr>
          <p:cNvPr id="217" name="bg object 21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3982332" y="10439830"/>
            <a:ext cx="2427713" cy="1427208"/>
          </a:xfrm>
          <a:prstGeom prst="rect">
            <a:avLst/>
          </a:prstGeom>
        </p:spPr>
      </p:pic>
      <p:pic>
        <p:nvPicPr>
          <p:cNvPr id="218" name="bg object 218"/>
          <p:cNvPicPr/>
          <p:nvPr/>
        </p:nvPicPr>
        <p:blipFill>
          <a:blip r:embed="rId55" cstate="print"/>
          <a:stretch>
            <a:fillRect/>
          </a:stretch>
        </p:blipFill>
        <p:spPr>
          <a:xfrm>
            <a:off x="18297595" y="9109947"/>
            <a:ext cx="1806316" cy="1295082"/>
          </a:xfrm>
          <a:prstGeom prst="rect">
            <a:avLst/>
          </a:prstGeom>
        </p:spPr>
      </p:pic>
      <p:pic>
        <p:nvPicPr>
          <p:cNvPr id="219" name="bg object 219"/>
          <p:cNvPicPr/>
          <p:nvPr/>
        </p:nvPicPr>
        <p:blipFill>
          <a:blip r:embed="rId56" cstate="print"/>
          <a:stretch>
            <a:fillRect/>
          </a:stretch>
        </p:blipFill>
        <p:spPr>
          <a:xfrm>
            <a:off x="10907216" y="12628323"/>
            <a:ext cx="1181181" cy="776491"/>
          </a:xfrm>
          <a:prstGeom prst="rect">
            <a:avLst/>
          </a:prstGeom>
        </p:spPr>
      </p:pic>
      <p:pic>
        <p:nvPicPr>
          <p:cNvPr id="220" name="bg object 220"/>
          <p:cNvPicPr/>
          <p:nvPr/>
        </p:nvPicPr>
        <p:blipFill>
          <a:blip r:embed="rId57" cstate="print"/>
          <a:stretch>
            <a:fillRect/>
          </a:stretch>
        </p:blipFill>
        <p:spPr>
          <a:xfrm>
            <a:off x="9533469" y="12833982"/>
            <a:ext cx="1878235" cy="570831"/>
          </a:xfrm>
          <a:prstGeom prst="rect">
            <a:avLst/>
          </a:prstGeom>
        </p:spPr>
      </p:pic>
      <p:pic>
        <p:nvPicPr>
          <p:cNvPr id="221" name="bg object 221"/>
          <p:cNvPicPr/>
          <p:nvPr/>
        </p:nvPicPr>
        <p:blipFill>
          <a:blip r:embed="rId58" cstate="print"/>
          <a:stretch>
            <a:fillRect/>
          </a:stretch>
        </p:blipFill>
        <p:spPr>
          <a:xfrm>
            <a:off x="11838697" y="12013210"/>
            <a:ext cx="2427713" cy="1391604"/>
          </a:xfrm>
          <a:prstGeom prst="rect">
            <a:avLst/>
          </a:prstGeom>
        </p:spPr>
      </p:pic>
      <p:pic>
        <p:nvPicPr>
          <p:cNvPr id="222" name="bg object 22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5205930" y="11171935"/>
            <a:ext cx="1229271" cy="1229242"/>
          </a:xfrm>
          <a:prstGeom prst="rect">
            <a:avLst/>
          </a:prstGeom>
        </p:spPr>
      </p:pic>
      <p:pic>
        <p:nvPicPr>
          <p:cNvPr id="223" name="bg object 22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3783554" y="11377589"/>
            <a:ext cx="2076966" cy="1600976"/>
          </a:xfrm>
          <a:prstGeom prst="rect">
            <a:avLst/>
          </a:prstGeom>
        </p:spPr>
      </p:pic>
      <p:pic>
        <p:nvPicPr>
          <p:cNvPr id="224" name="bg object 224"/>
          <p:cNvPicPr/>
          <p:nvPr/>
        </p:nvPicPr>
        <p:blipFill>
          <a:blip r:embed="rId59" cstate="print"/>
          <a:stretch>
            <a:fillRect/>
          </a:stretch>
        </p:blipFill>
        <p:spPr>
          <a:xfrm>
            <a:off x="19550035" y="9823582"/>
            <a:ext cx="553876" cy="1105828"/>
          </a:xfrm>
          <a:prstGeom prst="rect">
            <a:avLst/>
          </a:prstGeom>
        </p:spPr>
      </p:pic>
      <p:pic>
        <p:nvPicPr>
          <p:cNvPr id="225" name="bg object 225"/>
          <p:cNvPicPr/>
          <p:nvPr/>
        </p:nvPicPr>
        <p:blipFill>
          <a:blip r:embed="rId60" cstate="print"/>
          <a:stretch>
            <a:fillRect/>
          </a:stretch>
        </p:blipFill>
        <p:spPr>
          <a:xfrm>
            <a:off x="18127659" y="9905822"/>
            <a:ext cx="1976252" cy="1600974"/>
          </a:xfrm>
          <a:prstGeom prst="rect">
            <a:avLst/>
          </a:prstGeom>
        </p:spPr>
      </p:pic>
      <p:pic>
        <p:nvPicPr>
          <p:cNvPr id="226" name="bg object 22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6166253" y="10547059"/>
            <a:ext cx="2427713" cy="1427208"/>
          </a:xfrm>
          <a:prstGeom prst="rect">
            <a:avLst/>
          </a:prstGeom>
        </p:spPr>
      </p:pic>
      <p:pic>
        <p:nvPicPr>
          <p:cNvPr id="227" name="bg object 227"/>
          <p:cNvPicPr/>
          <p:nvPr/>
        </p:nvPicPr>
        <p:blipFill>
          <a:blip r:embed="rId61" cstate="print"/>
          <a:stretch>
            <a:fillRect/>
          </a:stretch>
        </p:blipFill>
        <p:spPr>
          <a:xfrm>
            <a:off x="0" y="2048784"/>
            <a:ext cx="1026094" cy="1229271"/>
          </a:xfrm>
          <a:prstGeom prst="rect">
            <a:avLst/>
          </a:prstGeom>
        </p:spPr>
      </p:pic>
      <p:pic>
        <p:nvPicPr>
          <p:cNvPr id="228" name="bg object 228"/>
          <p:cNvPicPr/>
          <p:nvPr/>
        </p:nvPicPr>
        <p:blipFill>
          <a:blip r:embed="rId62" cstate="print"/>
          <a:stretch>
            <a:fillRect/>
          </a:stretch>
        </p:blipFill>
        <p:spPr>
          <a:xfrm>
            <a:off x="0" y="2254467"/>
            <a:ext cx="451400" cy="1166579"/>
          </a:xfrm>
          <a:prstGeom prst="rect">
            <a:avLst/>
          </a:prstGeom>
        </p:spPr>
      </p:pic>
      <p:pic>
        <p:nvPicPr>
          <p:cNvPr id="229" name="bg object 22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140967" y="577045"/>
            <a:ext cx="1229252" cy="1229271"/>
          </a:xfrm>
          <a:prstGeom prst="rect">
            <a:avLst/>
          </a:prstGeom>
        </p:spPr>
      </p:pic>
      <p:pic>
        <p:nvPicPr>
          <p:cNvPr id="230" name="bg object 23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2718590" y="782727"/>
            <a:ext cx="2076937" cy="1600917"/>
          </a:xfrm>
          <a:prstGeom prst="rect">
            <a:avLst/>
          </a:prstGeom>
        </p:spPr>
      </p:pic>
      <p:pic>
        <p:nvPicPr>
          <p:cNvPr id="231" name="bg object 23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757153" y="1423888"/>
            <a:ext cx="2427717" cy="1427199"/>
          </a:xfrm>
          <a:prstGeom prst="rect">
            <a:avLst/>
          </a:prstGeom>
        </p:spPr>
      </p:pic>
      <p:pic>
        <p:nvPicPr>
          <p:cNvPr id="232" name="bg object 232"/>
          <p:cNvPicPr/>
          <p:nvPr/>
        </p:nvPicPr>
        <p:blipFill>
          <a:blip r:embed="rId63" cstate="print"/>
          <a:stretch>
            <a:fillRect/>
          </a:stretch>
        </p:blipFill>
        <p:spPr>
          <a:xfrm>
            <a:off x="5072485" y="0"/>
            <a:ext cx="2427713" cy="1389088"/>
          </a:xfrm>
          <a:prstGeom prst="rect">
            <a:avLst/>
          </a:prstGeom>
        </p:spPr>
      </p:pic>
      <p:pic>
        <p:nvPicPr>
          <p:cNvPr id="233" name="bg object 233"/>
          <p:cNvPicPr/>
          <p:nvPr/>
        </p:nvPicPr>
        <p:blipFill>
          <a:blip r:embed="rId64" cstate="print"/>
          <a:stretch>
            <a:fillRect/>
          </a:stretch>
        </p:blipFill>
        <p:spPr>
          <a:xfrm>
            <a:off x="8632231" y="0"/>
            <a:ext cx="1036729" cy="349896"/>
          </a:xfrm>
          <a:prstGeom prst="rect">
            <a:avLst/>
          </a:prstGeom>
        </p:spPr>
      </p:pic>
      <p:pic>
        <p:nvPicPr>
          <p:cNvPr id="234" name="bg object 234"/>
          <p:cNvPicPr/>
          <p:nvPr/>
        </p:nvPicPr>
        <p:blipFill>
          <a:blip r:embed="rId65" cstate="print"/>
          <a:stretch>
            <a:fillRect/>
          </a:stretch>
        </p:blipFill>
        <p:spPr>
          <a:xfrm>
            <a:off x="7046606" y="0"/>
            <a:ext cx="2047654" cy="927225"/>
          </a:xfrm>
          <a:prstGeom prst="rect">
            <a:avLst/>
          </a:prstGeom>
        </p:spPr>
      </p:pic>
      <p:pic>
        <p:nvPicPr>
          <p:cNvPr id="235" name="bg object 235"/>
          <p:cNvPicPr/>
          <p:nvPr/>
        </p:nvPicPr>
        <p:blipFill>
          <a:blip r:embed="rId66" cstate="print"/>
          <a:stretch>
            <a:fillRect/>
          </a:stretch>
        </p:blipFill>
        <p:spPr>
          <a:xfrm>
            <a:off x="13328310" y="12878281"/>
            <a:ext cx="1096562" cy="526532"/>
          </a:xfrm>
          <a:prstGeom prst="rect">
            <a:avLst/>
          </a:prstGeom>
        </p:spPr>
      </p:pic>
      <p:pic>
        <p:nvPicPr>
          <p:cNvPr id="236" name="bg object 236"/>
          <p:cNvPicPr/>
          <p:nvPr/>
        </p:nvPicPr>
        <p:blipFill>
          <a:blip r:embed="rId67" cstate="print"/>
          <a:stretch>
            <a:fillRect/>
          </a:stretch>
        </p:blipFill>
        <p:spPr>
          <a:xfrm>
            <a:off x="12692353" y="13083944"/>
            <a:ext cx="1055802" cy="320869"/>
          </a:xfrm>
          <a:prstGeom prst="rect">
            <a:avLst/>
          </a:prstGeom>
        </p:spPr>
      </p:pic>
      <p:pic>
        <p:nvPicPr>
          <p:cNvPr id="237" name="bg object 23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7672416" y="11406508"/>
            <a:ext cx="1229271" cy="1229254"/>
          </a:xfrm>
          <a:prstGeom prst="rect">
            <a:avLst/>
          </a:prstGeom>
        </p:spPr>
      </p:pic>
      <p:pic>
        <p:nvPicPr>
          <p:cNvPr id="238" name="bg object 23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6250040" y="11612171"/>
            <a:ext cx="2076966" cy="1600974"/>
          </a:xfrm>
          <a:prstGeom prst="rect">
            <a:avLst/>
          </a:prstGeom>
        </p:spPr>
      </p:pic>
      <p:pic>
        <p:nvPicPr>
          <p:cNvPr id="239" name="bg object 239"/>
          <p:cNvPicPr/>
          <p:nvPr/>
        </p:nvPicPr>
        <p:blipFill>
          <a:blip r:embed="rId68" cstate="print"/>
          <a:stretch>
            <a:fillRect/>
          </a:stretch>
        </p:blipFill>
        <p:spPr>
          <a:xfrm>
            <a:off x="14288634" y="12253408"/>
            <a:ext cx="2427713" cy="1151405"/>
          </a:xfrm>
          <a:prstGeom prst="rect">
            <a:avLst/>
          </a:prstGeom>
        </p:spPr>
      </p:pic>
      <p:pic>
        <p:nvPicPr>
          <p:cNvPr id="240" name="bg object 240"/>
          <p:cNvPicPr/>
          <p:nvPr/>
        </p:nvPicPr>
        <p:blipFill>
          <a:blip r:embed="rId69" cstate="print"/>
          <a:stretch>
            <a:fillRect/>
          </a:stretch>
        </p:blipFill>
        <p:spPr>
          <a:xfrm>
            <a:off x="18603992" y="11027307"/>
            <a:ext cx="1499920" cy="1191300"/>
          </a:xfrm>
          <a:prstGeom prst="rect">
            <a:avLst/>
          </a:prstGeom>
        </p:spPr>
      </p:pic>
      <p:pic>
        <p:nvPicPr>
          <p:cNvPr id="241" name="bg object 24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091046" y="496568"/>
            <a:ext cx="1229252" cy="1229271"/>
          </a:xfrm>
          <a:prstGeom prst="rect">
            <a:avLst/>
          </a:prstGeom>
        </p:spPr>
      </p:pic>
      <p:pic>
        <p:nvPicPr>
          <p:cNvPr id="242" name="bg object 24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68670" y="702251"/>
            <a:ext cx="2076937" cy="1601012"/>
          </a:xfrm>
          <a:prstGeom prst="rect">
            <a:avLst/>
          </a:prstGeom>
        </p:spPr>
      </p:pic>
      <p:pic>
        <p:nvPicPr>
          <p:cNvPr id="243" name="bg object 243"/>
          <p:cNvPicPr/>
          <p:nvPr/>
        </p:nvPicPr>
        <p:blipFill>
          <a:blip r:embed="rId70" cstate="print"/>
          <a:stretch>
            <a:fillRect/>
          </a:stretch>
        </p:blipFill>
        <p:spPr>
          <a:xfrm>
            <a:off x="0" y="1343507"/>
            <a:ext cx="1134950" cy="1067646"/>
          </a:xfrm>
          <a:prstGeom prst="rect">
            <a:avLst/>
          </a:prstGeom>
        </p:spPr>
      </p:pic>
      <p:pic>
        <p:nvPicPr>
          <p:cNvPr id="244" name="bg object 244"/>
          <p:cNvPicPr/>
          <p:nvPr/>
        </p:nvPicPr>
        <p:blipFill>
          <a:blip r:embed="rId71" cstate="print"/>
          <a:stretch>
            <a:fillRect/>
          </a:stretch>
        </p:blipFill>
        <p:spPr>
          <a:xfrm>
            <a:off x="3022565" y="0"/>
            <a:ext cx="2427713" cy="1308706"/>
          </a:xfrm>
          <a:prstGeom prst="rect">
            <a:avLst/>
          </a:prstGeom>
        </p:spPr>
      </p:pic>
      <p:pic>
        <p:nvPicPr>
          <p:cNvPr id="245" name="bg object 245"/>
          <p:cNvPicPr/>
          <p:nvPr/>
        </p:nvPicPr>
        <p:blipFill>
          <a:blip r:embed="rId72" cstate="print"/>
          <a:stretch>
            <a:fillRect/>
          </a:stretch>
        </p:blipFill>
        <p:spPr>
          <a:xfrm>
            <a:off x="6609577" y="0"/>
            <a:ext cx="886620" cy="269419"/>
          </a:xfrm>
          <a:prstGeom prst="rect">
            <a:avLst/>
          </a:prstGeom>
        </p:spPr>
      </p:pic>
      <p:pic>
        <p:nvPicPr>
          <p:cNvPr id="246" name="bg object 246"/>
          <p:cNvPicPr/>
          <p:nvPr/>
        </p:nvPicPr>
        <p:blipFill>
          <a:blip r:embed="rId73" cstate="print"/>
          <a:stretch>
            <a:fillRect/>
          </a:stretch>
        </p:blipFill>
        <p:spPr>
          <a:xfrm>
            <a:off x="5023919" y="0"/>
            <a:ext cx="2020422" cy="846843"/>
          </a:xfrm>
          <a:prstGeom prst="rect">
            <a:avLst/>
          </a:prstGeom>
        </p:spPr>
      </p:pic>
      <p:pic>
        <p:nvPicPr>
          <p:cNvPr id="247" name="bg object 247"/>
          <p:cNvPicPr/>
          <p:nvPr/>
        </p:nvPicPr>
        <p:blipFill>
          <a:blip r:embed="rId74" cstate="print"/>
          <a:stretch>
            <a:fillRect/>
          </a:stretch>
        </p:blipFill>
        <p:spPr>
          <a:xfrm>
            <a:off x="0" y="362567"/>
            <a:ext cx="1056006" cy="1229271"/>
          </a:xfrm>
          <a:prstGeom prst="rect">
            <a:avLst/>
          </a:prstGeom>
        </p:spPr>
      </p:pic>
      <p:pic>
        <p:nvPicPr>
          <p:cNvPr id="248" name="bg object 248"/>
          <p:cNvPicPr/>
          <p:nvPr/>
        </p:nvPicPr>
        <p:blipFill>
          <a:blip r:embed="rId75" cstate="print"/>
          <a:stretch>
            <a:fillRect/>
          </a:stretch>
        </p:blipFill>
        <p:spPr>
          <a:xfrm>
            <a:off x="0" y="568250"/>
            <a:ext cx="481314" cy="1176713"/>
          </a:xfrm>
          <a:prstGeom prst="rect">
            <a:avLst/>
          </a:prstGeom>
        </p:spPr>
      </p:pic>
      <p:pic>
        <p:nvPicPr>
          <p:cNvPr id="249" name="bg object 249"/>
          <p:cNvPicPr/>
          <p:nvPr/>
        </p:nvPicPr>
        <p:blipFill>
          <a:blip r:embed="rId76" cstate="print"/>
          <a:stretch>
            <a:fillRect/>
          </a:stretch>
        </p:blipFill>
        <p:spPr>
          <a:xfrm>
            <a:off x="758265" y="0"/>
            <a:ext cx="2427711" cy="1174705"/>
          </a:xfrm>
          <a:prstGeom prst="rect">
            <a:avLst/>
          </a:prstGeom>
        </p:spPr>
      </p:pic>
      <p:pic>
        <p:nvPicPr>
          <p:cNvPr id="250" name="bg object 250"/>
          <p:cNvPicPr/>
          <p:nvPr/>
        </p:nvPicPr>
        <p:blipFill>
          <a:blip r:embed="rId77" cstate="print"/>
          <a:stretch>
            <a:fillRect/>
          </a:stretch>
        </p:blipFill>
        <p:spPr>
          <a:xfrm>
            <a:off x="4390682" y="0"/>
            <a:ext cx="445645" cy="135418"/>
          </a:xfrm>
          <a:prstGeom prst="rect">
            <a:avLst/>
          </a:prstGeom>
        </p:spPr>
      </p:pic>
      <p:pic>
        <p:nvPicPr>
          <p:cNvPr id="251" name="bg object 251"/>
          <p:cNvPicPr/>
          <p:nvPr/>
        </p:nvPicPr>
        <p:blipFill>
          <a:blip r:embed="rId78" cstate="print"/>
          <a:stretch>
            <a:fillRect/>
          </a:stretch>
        </p:blipFill>
        <p:spPr>
          <a:xfrm>
            <a:off x="2805024" y="0"/>
            <a:ext cx="1975023" cy="712842"/>
          </a:xfrm>
          <a:prstGeom prst="rect">
            <a:avLst/>
          </a:prstGeom>
        </p:spPr>
      </p:pic>
      <p:pic>
        <p:nvPicPr>
          <p:cNvPr id="252" name="bg object 252"/>
          <p:cNvPicPr/>
          <p:nvPr/>
        </p:nvPicPr>
        <p:blipFill>
          <a:blip r:embed="rId79" cstate="print"/>
          <a:stretch>
            <a:fillRect/>
          </a:stretch>
        </p:blipFill>
        <p:spPr>
          <a:xfrm>
            <a:off x="15681411" y="12958700"/>
            <a:ext cx="1069312" cy="446114"/>
          </a:xfrm>
          <a:prstGeom prst="rect">
            <a:avLst/>
          </a:prstGeom>
        </p:spPr>
      </p:pic>
      <p:pic>
        <p:nvPicPr>
          <p:cNvPr id="253" name="bg object 253"/>
          <p:cNvPicPr/>
          <p:nvPr/>
        </p:nvPicPr>
        <p:blipFill>
          <a:blip r:embed="rId80" cstate="print"/>
          <a:stretch>
            <a:fillRect/>
          </a:stretch>
        </p:blipFill>
        <p:spPr>
          <a:xfrm>
            <a:off x="15282819" y="13164363"/>
            <a:ext cx="791189" cy="240450"/>
          </a:xfrm>
          <a:prstGeom prst="rect">
            <a:avLst/>
          </a:prstGeom>
        </p:spPr>
      </p:pic>
      <p:pic>
        <p:nvPicPr>
          <p:cNvPr id="254" name="bg object 254"/>
          <p:cNvPicPr/>
          <p:nvPr/>
        </p:nvPicPr>
        <p:blipFill>
          <a:blip r:embed="rId81" cstate="print"/>
          <a:stretch>
            <a:fillRect/>
          </a:stretch>
        </p:blipFill>
        <p:spPr>
          <a:xfrm>
            <a:off x="20025516" y="11771444"/>
            <a:ext cx="78395" cy="257918"/>
          </a:xfrm>
          <a:prstGeom prst="rect">
            <a:avLst/>
          </a:prstGeom>
        </p:spPr>
      </p:pic>
      <p:pic>
        <p:nvPicPr>
          <p:cNvPr id="255" name="bg object 255"/>
          <p:cNvPicPr/>
          <p:nvPr/>
        </p:nvPicPr>
        <p:blipFill>
          <a:blip r:embed="rId82" cstate="print"/>
          <a:stretch>
            <a:fillRect/>
          </a:stretch>
        </p:blipFill>
        <p:spPr>
          <a:xfrm>
            <a:off x="18603140" y="11771439"/>
            <a:ext cx="1500771" cy="1522125"/>
          </a:xfrm>
          <a:prstGeom prst="rect">
            <a:avLst/>
          </a:prstGeom>
        </p:spPr>
      </p:pic>
      <p:pic>
        <p:nvPicPr>
          <p:cNvPr id="256" name="bg object 256"/>
          <p:cNvPicPr/>
          <p:nvPr/>
        </p:nvPicPr>
        <p:blipFill>
          <a:blip r:embed="rId83" cstate="print"/>
          <a:stretch>
            <a:fillRect/>
          </a:stretch>
        </p:blipFill>
        <p:spPr>
          <a:xfrm>
            <a:off x="16641734" y="12333828"/>
            <a:ext cx="2427713" cy="1070985"/>
          </a:xfrm>
          <a:prstGeom prst="rect">
            <a:avLst/>
          </a:prstGeom>
        </p:spPr>
      </p:pic>
      <p:pic>
        <p:nvPicPr>
          <p:cNvPr id="257" name="bg object 257"/>
          <p:cNvPicPr/>
          <p:nvPr/>
        </p:nvPicPr>
        <p:blipFill>
          <a:blip r:embed="rId84" cstate="print"/>
          <a:stretch>
            <a:fillRect/>
          </a:stretch>
        </p:blipFill>
        <p:spPr>
          <a:xfrm>
            <a:off x="17442167" y="13164076"/>
            <a:ext cx="792126" cy="240738"/>
          </a:xfrm>
          <a:prstGeom prst="rect">
            <a:avLst/>
          </a:prstGeom>
        </p:spPr>
      </p:pic>
      <p:pic>
        <p:nvPicPr>
          <p:cNvPr id="258" name="bg object 258"/>
          <p:cNvPicPr/>
          <p:nvPr/>
        </p:nvPicPr>
        <p:blipFill>
          <a:blip r:embed="rId85" cstate="print"/>
          <a:stretch>
            <a:fillRect/>
          </a:stretch>
        </p:blipFill>
        <p:spPr>
          <a:xfrm>
            <a:off x="18194896" y="12636533"/>
            <a:ext cx="1909015" cy="768281"/>
          </a:xfrm>
          <a:prstGeom prst="rect">
            <a:avLst/>
          </a:prstGeom>
        </p:spPr>
      </p:pic>
      <p:pic>
        <p:nvPicPr>
          <p:cNvPr id="259" name="bg object 259"/>
          <p:cNvPicPr/>
          <p:nvPr/>
        </p:nvPicPr>
        <p:blipFill>
          <a:blip r:embed="rId86" cstate="print"/>
          <a:stretch>
            <a:fillRect/>
          </a:stretch>
        </p:blipFill>
        <p:spPr>
          <a:xfrm>
            <a:off x="0" y="0"/>
            <a:ext cx="1063316" cy="790836"/>
          </a:xfrm>
          <a:prstGeom prst="rect">
            <a:avLst/>
          </a:prstGeom>
        </p:spPr>
      </p:pic>
      <p:pic>
        <p:nvPicPr>
          <p:cNvPr id="260" name="bg object 260"/>
          <p:cNvPicPr/>
          <p:nvPr/>
        </p:nvPicPr>
        <p:blipFill>
          <a:blip r:embed="rId77" cstate="print"/>
          <a:stretch>
            <a:fillRect/>
          </a:stretch>
        </p:blipFill>
        <p:spPr>
          <a:xfrm>
            <a:off x="2268013" y="0"/>
            <a:ext cx="445643" cy="135418"/>
          </a:xfrm>
          <a:prstGeom prst="rect">
            <a:avLst/>
          </a:prstGeom>
        </p:spPr>
      </p:pic>
      <p:pic>
        <p:nvPicPr>
          <p:cNvPr id="261" name="bg object 261"/>
          <p:cNvPicPr/>
          <p:nvPr/>
        </p:nvPicPr>
        <p:blipFill>
          <a:blip r:embed="rId78" cstate="print"/>
          <a:stretch>
            <a:fillRect/>
          </a:stretch>
        </p:blipFill>
        <p:spPr>
          <a:xfrm>
            <a:off x="682362" y="0"/>
            <a:ext cx="1975024" cy="712842"/>
          </a:xfrm>
          <a:prstGeom prst="rect">
            <a:avLst/>
          </a:prstGeom>
        </p:spPr>
      </p:pic>
      <p:pic>
        <p:nvPicPr>
          <p:cNvPr id="262" name="bg object 262"/>
          <p:cNvPicPr/>
          <p:nvPr/>
        </p:nvPicPr>
        <p:blipFill>
          <a:blip r:embed="rId87" cstate="print"/>
          <a:stretch>
            <a:fillRect/>
          </a:stretch>
        </p:blipFill>
        <p:spPr>
          <a:xfrm>
            <a:off x="8592047" y="1848408"/>
            <a:ext cx="10844047" cy="2160781"/>
          </a:xfrm>
          <a:prstGeom prst="rect">
            <a:avLst/>
          </a:prstGeom>
        </p:spPr>
      </p:pic>
      <p:pic>
        <p:nvPicPr>
          <p:cNvPr id="263" name="bg object 263"/>
          <p:cNvPicPr/>
          <p:nvPr/>
        </p:nvPicPr>
        <p:blipFill>
          <a:blip r:embed="rId88" cstate="print"/>
          <a:stretch>
            <a:fillRect/>
          </a:stretch>
        </p:blipFill>
        <p:spPr>
          <a:xfrm>
            <a:off x="5168963" y="2074857"/>
            <a:ext cx="3344894" cy="186205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05205" y="536194"/>
            <a:ext cx="18093690" cy="21447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05205" y="3083115"/>
            <a:ext cx="18093690" cy="88472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2466511"/>
            <a:ext cx="6433312" cy="670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2466511"/>
            <a:ext cx="4623943" cy="670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3" y="12466511"/>
            <a:ext cx="4623943" cy="670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3" Type="http://schemas.openxmlformats.org/officeDocument/2006/relationships/image" Target="../media/image84.png"/><Relationship Id="rId7" Type="http://schemas.openxmlformats.org/officeDocument/2006/relationships/image" Target="../media/image88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7.png"/><Relationship Id="rId11" Type="http://schemas.openxmlformats.org/officeDocument/2006/relationships/image" Target="../media/image92.png"/><Relationship Id="rId5" Type="http://schemas.openxmlformats.org/officeDocument/2006/relationships/image" Target="../media/image86.png"/><Relationship Id="rId10" Type="http://schemas.openxmlformats.org/officeDocument/2006/relationships/image" Target="../media/image91.png"/><Relationship Id="rId4" Type="http://schemas.openxmlformats.org/officeDocument/2006/relationships/image" Target="../media/image85.png"/><Relationship Id="rId9" Type="http://schemas.openxmlformats.org/officeDocument/2006/relationships/image" Target="../media/image9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708238" y="3294524"/>
            <a:ext cx="2715895" cy="7251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4600" b="1" i="1" spc="-760" dirty="0">
                <a:solidFill>
                  <a:srgbClr val="DE1C24"/>
                </a:solidFill>
                <a:latin typeface="Trebuchet MS"/>
                <a:cs typeface="Trebuchet MS"/>
              </a:rPr>
              <a:t>ORIENTACIÓN</a:t>
            </a:r>
            <a:endParaRPr sz="4600">
              <a:latin typeface="Trebuchet MS"/>
              <a:cs typeface="Trebuchet MS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616805" y="1929659"/>
            <a:ext cx="5114290" cy="2120900"/>
            <a:chOff x="616805" y="1929659"/>
            <a:chExt cx="5114290" cy="212090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113404" y="3309074"/>
              <a:ext cx="617330" cy="69903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16805" y="1929659"/>
              <a:ext cx="4666364" cy="2120598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662076" y="1005214"/>
            <a:ext cx="18629630" cy="29927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4"/>
              </a:spcBef>
            </a:pPr>
            <a:r>
              <a:rPr sz="29175" spc="-2595" baseline="-8140" dirty="0">
                <a:solidFill>
                  <a:srgbClr val="DE1C24"/>
                </a:solidFill>
                <a:latin typeface="Trebuchet MS"/>
                <a:cs typeface="Trebuchet MS"/>
              </a:rPr>
              <a:t>Exp</a:t>
            </a:r>
            <a:r>
              <a:rPr sz="29175" spc="-900" baseline="-8140" dirty="0">
                <a:solidFill>
                  <a:srgbClr val="DE1C24"/>
                </a:solidFill>
                <a:latin typeface="Trebuchet MS"/>
                <a:cs typeface="Trebuchet MS"/>
              </a:rPr>
              <a:t>o</a:t>
            </a:r>
            <a:r>
              <a:rPr sz="19275" b="1" i="1" spc="-3420" baseline="5836" dirty="0">
                <a:solidFill>
                  <a:srgbClr val="0A2A60"/>
                </a:solidFill>
                <a:latin typeface="Trebuchet MS"/>
                <a:cs typeface="Trebuchet MS"/>
              </a:rPr>
              <a:t>F</a:t>
            </a:r>
            <a:r>
              <a:rPr sz="19275" b="1" i="1" spc="-3247" baseline="5836" dirty="0">
                <a:solidFill>
                  <a:srgbClr val="0A2A60"/>
                </a:solidFill>
                <a:latin typeface="Trebuchet MS"/>
                <a:cs typeface="Trebuchet MS"/>
              </a:rPr>
              <a:t>E</a:t>
            </a:r>
            <a:r>
              <a:rPr sz="19275" b="1" i="1" spc="-3209" baseline="5836" dirty="0">
                <a:solidFill>
                  <a:srgbClr val="0A2A60"/>
                </a:solidFill>
                <a:latin typeface="Trebuchet MS"/>
                <a:cs typeface="Trebuchet MS"/>
              </a:rPr>
              <a:t>R</a:t>
            </a:r>
            <a:r>
              <a:rPr sz="19275" b="1" i="1" spc="-1072" baseline="5836" dirty="0">
                <a:solidFill>
                  <a:srgbClr val="0A2A60"/>
                </a:solidFill>
                <a:latin typeface="Trebuchet MS"/>
                <a:cs typeface="Trebuchet MS"/>
              </a:rPr>
              <a:t>I</a:t>
            </a:r>
            <a:r>
              <a:rPr sz="19275" b="1" i="1" spc="-2804" baseline="5836" dirty="0">
                <a:solidFill>
                  <a:srgbClr val="0A2A60"/>
                </a:solidFill>
                <a:latin typeface="Trebuchet MS"/>
                <a:cs typeface="Trebuchet MS"/>
              </a:rPr>
              <a:t>A</a:t>
            </a:r>
            <a:r>
              <a:rPr sz="19275" b="1" i="1" spc="-3562" baseline="5836" dirty="0">
                <a:solidFill>
                  <a:srgbClr val="0A2A60"/>
                </a:solidFill>
                <a:latin typeface="Trebuchet MS"/>
                <a:cs typeface="Trebuchet MS"/>
              </a:rPr>
              <a:t> </a:t>
            </a:r>
            <a:r>
              <a:rPr sz="13950" spc="-1714" dirty="0">
                <a:solidFill>
                  <a:srgbClr val="DE1C24"/>
                </a:solidFill>
                <a:latin typeface="Trebuchet MS"/>
                <a:cs typeface="Trebuchet MS"/>
              </a:rPr>
              <a:t>P</a:t>
            </a:r>
            <a:r>
              <a:rPr sz="13950" spc="-1789" dirty="0">
                <a:solidFill>
                  <a:srgbClr val="DE1C24"/>
                </a:solidFill>
                <a:latin typeface="Trebuchet MS"/>
                <a:cs typeface="Trebuchet MS"/>
              </a:rPr>
              <a:t>R</a:t>
            </a:r>
            <a:r>
              <a:rPr sz="13950" spc="-2805" dirty="0">
                <a:solidFill>
                  <a:srgbClr val="DE1C24"/>
                </a:solidFill>
                <a:latin typeface="Trebuchet MS"/>
                <a:cs typeface="Trebuchet MS"/>
              </a:rPr>
              <a:t>O</a:t>
            </a:r>
            <a:r>
              <a:rPr sz="13950" spc="-2810" dirty="0">
                <a:solidFill>
                  <a:srgbClr val="DE1C24"/>
                </a:solidFill>
                <a:latin typeface="Trebuchet MS"/>
                <a:cs typeface="Trebuchet MS"/>
              </a:rPr>
              <a:t>F</a:t>
            </a:r>
            <a:r>
              <a:rPr sz="13950" spc="-2695" dirty="0">
                <a:solidFill>
                  <a:srgbClr val="DE1C24"/>
                </a:solidFill>
                <a:latin typeface="Trebuchet MS"/>
                <a:cs typeface="Trebuchet MS"/>
              </a:rPr>
              <a:t>E</a:t>
            </a:r>
            <a:r>
              <a:rPr sz="13950" spc="-645" dirty="0">
                <a:solidFill>
                  <a:srgbClr val="DE1C24"/>
                </a:solidFill>
                <a:latin typeface="Trebuchet MS"/>
                <a:cs typeface="Trebuchet MS"/>
              </a:rPr>
              <a:t>S</a:t>
            </a:r>
            <a:r>
              <a:rPr sz="13950" spc="-925" dirty="0">
                <a:solidFill>
                  <a:srgbClr val="DE1C24"/>
                </a:solidFill>
                <a:latin typeface="Trebuchet MS"/>
                <a:cs typeface="Trebuchet MS"/>
              </a:rPr>
              <a:t>I</a:t>
            </a:r>
            <a:r>
              <a:rPr sz="13950" spc="-2805" dirty="0">
                <a:solidFill>
                  <a:srgbClr val="DE1C24"/>
                </a:solidFill>
                <a:latin typeface="Trebuchet MS"/>
                <a:cs typeface="Trebuchet MS"/>
              </a:rPr>
              <a:t>O</a:t>
            </a:r>
            <a:r>
              <a:rPr sz="13950" spc="-2840" dirty="0">
                <a:solidFill>
                  <a:srgbClr val="DE1C24"/>
                </a:solidFill>
                <a:latin typeface="Trebuchet MS"/>
                <a:cs typeface="Trebuchet MS"/>
              </a:rPr>
              <a:t>G</a:t>
            </a:r>
            <a:r>
              <a:rPr sz="13950" spc="-1789" dirty="0">
                <a:solidFill>
                  <a:srgbClr val="DE1C24"/>
                </a:solidFill>
                <a:latin typeface="Trebuchet MS"/>
                <a:cs typeface="Trebuchet MS"/>
              </a:rPr>
              <a:t>R</a:t>
            </a:r>
            <a:r>
              <a:rPr sz="13950" spc="-1900" dirty="0">
                <a:solidFill>
                  <a:srgbClr val="DE1C24"/>
                </a:solidFill>
                <a:latin typeface="Trebuchet MS"/>
                <a:cs typeface="Trebuchet MS"/>
              </a:rPr>
              <a:t>Á</a:t>
            </a:r>
            <a:r>
              <a:rPr sz="13950" spc="-2810" dirty="0">
                <a:solidFill>
                  <a:srgbClr val="DE1C24"/>
                </a:solidFill>
                <a:latin typeface="Trebuchet MS"/>
                <a:cs typeface="Trebuchet MS"/>
              </a:rPr>
              <a:t>F</a:t>
            </a:r>
            <a:r>
              <a:rPr sz="13950" spc="-925" dirty="0">
                <a:solidFill>
                  <a:srgbClr val="DE1C24"/>
                </a:solidFill>
                <a:latin typeface="Trebuchet MS"/>
                <a:cs typeface="Trebuchet MS"/>
              </a:rPr>
              <a:t>I</a:t>
            </a:r>
            <a:r>
              <a:rPr sz="13950" spc="-2014" dirty="0">
                <a:solidFill>
                  <a:srgbClr val="DE1C24"/>
                </a:solidFill>
                <a:latin typeface="Trebuchet MS"/>
                <a:cs typeface="Trebuchet MS"/>
              </a:rPr>
              <a:t>C</a:t>
            </a:r>
            <a:r>
              <a:rPr sz="13950" spc="-1760" dirty="0">
                <a:solidFill>
                  <a:srgbClr val="DE1C24"/>
                </a:solidFill>
                <a:latin typeface="Trebuchet MS"/>
                <a:cs typeface="Trebuchet MS"/>
              </a:rPr>
              <a:t>A</a:t>
            </a:r>
            <a:endParaRPr sz="13950" dirty="0">
              <a:latin typeface="Trebuchet MS"/>
              <a:cs typeface="Trebuchet MS"/>
            </a:endParaRPr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035044" y="239943"/>
            <a:ext cx="3565321" cy="1352368"/>
          </a:xfrm>
          <a:prstGeom prst="rect">
            <a:avLst/>
          </a:prstGeom>
        </p:spPr>
      </p:pic>
      <p:sp>
        <p:nvSpPr>
          <p:cNvPr id="8" name="object 8"/>
          <p:cNvSpPr/>
          <p:nvPr/>
        </p:nvSpPr>
        <p:spPr>
          <a:xfrm>
            <a:off x="5822956" y="530423"/>
            <a:ext cx="0" cy="826135"/>
          </a:xfrm>
          <a:custGeom>
            <a:avLst/>
            <a:gdLst/>
            <a:ahLst/>
            <a:cxnLst/>
            <a:rect l="l" t="t" r="r" b="b"/>
            <a:pathLst>
              <a:path h="826135">
                <a:moveTo>
                  <a:pt x="0" y="825850"/>
                </a:moveTo>
                <a:lnTo>
                  <a:pt x="0" y="0"/>
                </a:lnTo>
              </a:path>
            </a:pathLst>
          </a:custGeom>
          <a:ln w="61471">
            <a:solidFill>
              <a:srgbClr val="052F5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019674" y="470894"/>
            <a:ext cx="2947980" cy="866521"/>
          </a:xfrm>
          <a:prstGeom prst="rect">
            <a:avLst/>
          </a:prstGeom>
        </p:spPr>
      </p:pic>
      <p:grpSp>
        <p:nvGrpSpPr>
          <p:cNvPr id="10" name="object 10"/>
          <p:cNvGrpSpPr/>
          <p:nvPr/>
        </p:nvGrpSpPr>
        <p:grpSpPr>
          <a:xfrm>
            <a:off x="0" y="3398723"/>
            <a:ext cx="20104100" cy="10006330"/>
            <a:chOff x="0" y="3398723"/>
            <a:chExt cx="20104100" cy="10006330"/>
          </a:xfrm>
        </p:grpSpPr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0" y="3398723"/>
              <a:ext cx="18290483" cy="10006091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0" y="13215407"/>
              <a:ext cx="20104100" cy="189865"/>
            </a:xfrm>
            <a:custGeom>
              <a:avLst/>
              <a:gdLst/>
              <a:ahLst/>
              <a:cxnLst/>
              <a:rect l="l" t="t" r="r" b="b"/>
              <a:pathLst>
                <a:path w="20104100" h="189865">
                  <a:moveTo>
                    <a:pt x="20103913" y="0"/>
                  </a:moveTo>
                  <a:lnTo>
                    <a:pt x="0" y="0"/>
                  </a:lnTo>
                  <a:lnTo>
                    <a:pt x="0" y="189406"/>
                  </a:lnTo>
                  <a:lnTo>
                    <a:pt x="20103913" y="189406"/>
                  </a:lnTo>
                  <a:lnTo>
                    <a:pt x="20103913" y="0"/>
                  </a:lnTo>
                  <a:close/>
                </a:path>
              </a:pathLst>
            </a:custGeom>
            <a:solidFill>
              <a:srgbClr val="052F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608938" y="12833060"/>
              <a:ext cx="944880" cy="572135"/>
            </a:xfrm>
            <a:custGeom>
              <a:avLst/>
              <a:gdLst/>
              <a:ahLst/>
              <a:cxnLst/>
              <a:rect l="l" t="t" r="r" b="b"/>
              <a:pathLst>
                <a:path w="944879" h="572134">
                  <a:moveTo>
                    <a:pt x="944600" y="0"/>
                  </a:moveTo>
                  <a:lnTo>
                    <a:pt x="944600" y="0"/>
                  </a:lnTo>
                  <a:lnTo>
                    <a:pt x="382041" y="0"/>
                  </a:lnTo>
                  <a:lnTo>
                    <a:pt x="0" y="571754"/>
                  </a:lnTo>
                  <a:lnTo>
                    <a:pt x="562711" y="571754"/>
                  </a:lnTo>
                  <a:lnTo>
                    <a:pt x="944600" y="203"/>
                  </a:lnTo>
                  <a:lnTo>
                    <a:pt x="944600" y="0"/>
                  </a:lnTo>
                  <a:close/>
                </a:path>
              </a:pathLst>
            </a:custGeom>
            <a:solidFill>
              <a:srgbClr val="000D3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430692" y="12833060"/>
              <a:ext cx="948055" cy="572135"/>
            </a:xfrm>
            <a:custGeom>
              <a:avLst/>
              <a:gdLst/>
              <a:ahLst/>
              <a:cxnLst/>
              <a:rect l="l" t="t" r="r" b="b"/>
              <a:pathLst>
                <a:path w="948054" h="572134">
                  <a:moveTo>
                    <a:pt x="947877" y="0"/>
                  </a:moveTo>
                  <a:lnTo>
                    <a:pt x="947877" y="0"/>
                  </a:lnTo>
                  <a:lnTo>
                    <a:pt x="382041" y="0"/>
                  </a:lnTo>
                  <a:lnTo>
                    <a:pt x="0" y="571754"/>
                  </a:lnTo>
                  <a:lnTo>
                    <a:pt x="565835" y="571754"/>
                  </a:lnTo>
                  <a:lnTo>
                    <a:pt x="947877" y="0"/>
                  </a:lnTo>
                  <a:close/>
                </a:path>
              </a:pathLst>
            </a:custGeom>
            <a:solidFill>
              <a:srgbClr val="001C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247035" y="12833060"/>
              <a:ext cx="955040" cy="572135"/>
            </a:xfrm>
            <a:custGeom>
              <a:avLst/>
              <a:gdLst/>
              <a:ahLst/>
              <a:cxnLst/>
              <a:rect l="l" t="t" r="r" b="b"/>
              <a:pathLst>
                <a:path w="955040" h="572134">
                  <a:moveTo>
                    <a:pt x="954798" y="0"/>
                  </a:moveTo>
                  <a:lnTo>
                    <a:pt x="954798" y="0"/>
                  </a:lnTo>
                  <a:lnTo>
                    <a:pt x="382016" y="0"/>
                  </a:lnTo>
                  <a:lnTo>
                    <a:pt x="0" y="571754"/>
                  </a:lnTo>
                  <a:lnTo>
                    <a:pt x="572935" y="571754"/>
                  </a:lnTo>
                  <a:lnTo>
                    <a:pt x="954798" y="279"/>
                  </a:lnTo>
                  <a:lnTo>
                    <a:pt x="954798" y="0"/>
                  </a:lnTo>
                  <a:close/>
                </a:path>
              </a:pathLst>
            </a:custGeom>
            <a:solidFill>
              <a:srgbClr val="72000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0046272" y="12833060"/>
              <a:ext cx="947419" cy="572135"/>
            </a:xfrm>
            <a:custGeom>
              <a:avLst/>
              <a:gdLst/>
              <a:ahLst/>
              <a:cxnLst/>
              <a:rect l="l" t="t" r="r" b="b"/>
              <a:pathLst>
                <a:path w="947420" h="572134">
                  <a:moveTo>
                    <a:pt x="947369" y="0"/>
                  </a:moveTo>
                  <a:lnTo>
                    <a:pt x="947369" y="0"/>
                  </a:lnTo>
                  <a:lnTo>
                    <a:pt x="382054" y="0"/>
                  </a:lnTo>
                  <a:lnTo>
                    <a:pt x="0" y="571754"/>
                  </a:lnTo>
                  <a:lnTo>
                    <a:pt x="565315" y="571754"/>
                  </a:lnTo>
                  <a:lnTo>
                    <a:pt x="947369" y="0"/>
                  </a:lnTo>
                  <a:close/>
                </a:path>
              </a:pathLst>
            </a:custGeom>
            <a:solidFill>
              <a:srgbClr val="B615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0837012" y="12833060"/>
              <a:ext cx="965835" cy="572135"/>
            </a:xfrm>
            <a:custGeom>
              <a:avLst/>
              <a:gdLst/>
              <a:ahLst/>
              <a:cxnLst/>
              <a:rect l="l" t="t" r="r" b="b"/>
              <a:pathLst>
                <a:path w="965834" h="572134">
                  <a:moveTo>
                    <a:pt x="965644" y="0"/>
                  </a:moveTo>
                  <a:lnTo>
                    <a:pt x="965644" y="0"/>
                  </a:lnTo>
                  <a:lnTo>
                    <a:pt x="381990" y="0"/>
                  </a:lnTo>
                  <a:lnTo>
                    <a:pt x="0" y="571754"/>
                  </a:lnTo>
                  <a:lnTo>
                    <a:pt x="583590" y="571754"/>
                  </a:lnTo>
                  <a:lnTo>
                    <a:pt x="965644" y="0"/>
                  </a:lnTo>
                  <a:close/>
                </a:path>
              </a:pathLst>
            </a:custGeom>
            <a:solidFill>
              <a:srgbClr val="4E50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1653342" y="12833060"/>
              <a:ext cx="971550" cy="572135"/>
            </a:xfrm>
            <a:custGeom>
              <a:avLst/>
              <a:gdLst/>
              <a:ahLst/>
              <a:cxnLst/>
              <a:rect l="l" t="t" r="r" b="b"/>
              <a:pathLst>
                <a:path w="971550" h="572134">
                  <a:moveTo>
                    <a:pt x="971296" y="0"/>
                  </a:moveTo>
                  <a:lnTo>
                    <a:pt x="971296" y="0"/>
                  </a:lnTo>
                  <a:lnTo>
                    <a:pt x="382041" y="0"/>
                  </a:lnTo>
                  <a:lnTo>
                    <a:pt x="0" y="571754"/>
                  </a:lnTo>
                  <a:lnTo>
                    <a:pt x="589432" y="571754"/>
                  </a:lnTo>
                  <a:lnTo>
                    <a:pt x="971296" y="279"/>
                  </a:lnTo>
                  <a:lnTo>
                    <a:pt x="971296" y="0"/>
                  </a:lnTo>
                  <a:close/>
                </a:path>
              </a:pathLst>
            </a:custGeom>
            <a:solidFill>
              <a:srgbClr val="A5A8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6441914" y="7327684"/>
              <a:ext cx="3360166" cy="2270522"/>
            </a:xfrm>
            <a:prstGeom prst="rect">
              <a:avLst/>
            </a:prstGeom>
          </p:spPr>
        </p:pic>
      </p:grpSp>
      <p:sp>
        <p:nvSpPr>
          <p:cNvPr id="20" name="object 20"/>
          <p:cNvSpPr txBox="1"/>
          <p:nvPr/>
        </p:nvSpPr>
        <p:spPr>
          <a:xfrm>
            <a:off x="6028194" y="462368"/>
            <a:ext cx="2922270" cy="904875"/>
          </a:xfrm>
          <a:prstGeom prst="rect">
            <a:avLst/>
          </a:prstGeom>
        </p:spPr>
        <p:txBody>
          <a:bodyPr vert="horz" wrap="square" lIns="0" tIns="79375" rIns="0" bIns="0" rtlCol="0">
            <a:spAutoFit/>
          </a:bodyPr>
          <a:lstStyle/>
          <a:p>
            <a:pPr marL="12700" marR="5080" algn="just">
              <a:lnSpc>
                <a:spcPct val="79400"/>
              </a:lnSpc>
              <a:spcBef>
                <a:spcPts val="625"/>
              </a:spcBef>
            </a:pPr>
            <a:r>
              <a:rPr sz="2000" spc="15" dirty="0">
                <a:solidFill>
                  <a:srgbClr val="001C52"/>
                </a:solidFill>
                <a:latin typeface="Microsoft Sans Serif"/>
                <a:cs typeface="Microsoft Sans Serif"/>
              </a:rPr>
              <a:t>D</a:t>
            </a:r>
            <a:r>
              <a:rPr sz="2000" spc="114" dirty="0">
                <a:solidFill>
                  <a:srgbClr val="001C52"/>
                </a:solidFill>
                <a:latin typeface="Microsoft Sans Serif"/>
                <a:cs typeface="Microsoft Sans Serif"/>
              </a:rPr>
              <a:t>I</a:t>
            </a:r>
            <a:r>
              <a:rPr sz="2000" spc="15" dirty="0">
                <a:solidFill>
                  <a:srgbClr val="001C52"/>
                </a:solidFill>
                <a:latin typeface="Microsoft Sans Serif"/>
                <a:cs typeface="Microsoft Sans Serif"/>
              </a:rPr>
              <a:t>R</a:t>
            </a:r>
            <a:r>
              <a:rPr sz="2000" spc="10" dirty="0">
                <a:solidFill>
                  <a:srgbClr val="001C52"/>
                </a:solidFill>
                <a:latin typeface="Microsoft Sans Serif"/>
                <a:cs typeface="Microsoft Sans Serif"/>
              </a:rPr>
              <a:t>E</a:t>
            </a:r>
            <a:r>
              <a:rPr sz="2000" spc="15" dirty="0">
                <a:solidFill>
                  <a:srgbClr val="001C52"/>
                </a:solidFill>
                <a:latin typeface="Microsoft Sans Serif"/>
                <a:cs typeface="Microsoft Sans Serif"/>
              </a:rPr>
              <a:t>CC</a:t>
            </a:r>
            <a:r>
              <a:rPr sz="2000" spc="114" dirty="0">
                <a:solidFill>
                  <a:srgbClr val="001C52"/>
                </a:solidFill>
                <a:latin typeface="Microsoft Sans Serif"/>
                <a:cs typeface="Microsoft Sans Serif"/>
              </a:rPr>
              <a:t>I</a:t>
            </a:r>
            <a:r>
              <a:rPr sz="2000" spc="15" dirty="0">
                <a:solidFill>
                  <a:srgbClr val="001C52"/>
                </a:solidFill>
                <a:latin typeface="Microsoft Sans Serif"/>
                <a:cs typeface="Microsoft Sans Serif"/>
              </a:rPr>
              <a:t>Ó</a:t>
            </a:r>
            <a:r>
              <a:rPr sz="2000" spc="245" dirty="0">
                <a:solidFill>
                  <a:srgbClr val="001C52"/>
                </a:solidFill>
                <a:latin typeface="Microsoft Sans Serif"/>
                <a:cs typeface="Microsoft Sans Serif"/>
              </a:rPr>
              <a:t>N</a:t>
            </a:r>
            <a:r>
              <a:rPr sz="2000" spc="-95" dirty="0">
                <a:solidFill>
                  <a:srgbClr val="001C52"/>
                </a:solidFill>
                <a:latin typeface="Microsoft Sans Serif"/>
                <a:cs typeface="Microsoft Sans Serif"/>
              </a:rPr>
              <a:t> </a:t>
            </a:r>
            <a:r>
              <a:rPr sz="2000" spc="15" dirty="0">
                <a:solidFill>
                  <a:srgbClr val="001C52"/>
                </a:solidFill>
                <a:latin typeface="Microsoft Sans Serif"/>
                <a:cs typeface="Microsoft Sans Serif"/>
              </a:rPr>
              <a:t>G</a:t>
            </a:r>
            <a:r>
              <a:rPr sz="2000" spc="10" dirty="0">
                <a:solidFill>
                  <a:srgbClr val="001C52"/>
                </a:solidFill>
                <a:latin typeface="Microsoft Sans Serif"/>
                <a:cs typeface="Microsoft Sans Serif"/>
              </a:rPr>
              <a:t>E</a:t>
            </a:r>
            <a:r>
              <a:rPr sz="2000" spc="125" dirty="0">
                <a:solidFill>
                  <a:srgbClr val="001C52"/>
                </a:solidFill>
                <a:latin typeface="Microsoft Sans Serif"/>
                <a:cs typeface="Microsoft Sans Serif"/>
              </a:rPr>
              <a:t>N</a:t>
            </a:r>
            <a:r>
              <a:rPr sz="2000" spc="10" dirty="0">
                <a:solidFill>
                  <a:srgbClr val="001C52"/>
                </a:solidFill>
                <a:latin typeface="Microsoft Sans Serif"/>
                <a:cs typeface="Microsoft Sans Serif"/>
              </a:rPr>
              <a:t>E</a:t>
            </a:r>
            <a:r>
              <a:rPr sz="2000" spc="15" dirty="0">
                <a:solidFill>
                  <a:srgbClr val="001C52"/>
                </a:solidFill>
                <a:latin typeface="Microsoft Sans Serif"/>
                <a:cs typeface="Microsoft Sans Serif"/>
              </a:rPr>
              <a:t>R</a:t>
            </a:r>
            <a:r>
              <a:rPr sz="2000" spc="125" dirty="0">
                <a:solidFill>
                  <a:srgbClr val="001C52"/>
                </a:solidFill>
                <a:latin typeface="Microsoft Sans Serif"/>
                <a:cs typeface="Microsoft Sans Serif"/>
              </a:rPr>
              <a:t>A</a:t>
            </a:r>
            <a:r>
              <a:rPr sz="2000" spc="155" dirty="0">
                <a:solidFill>
                  <a:srgbClr val="001C52"/>
                </a:solidFill>
                <a:latin typeface="Microsoft Sans Serif"/>
                <a:cs typeface="Microsoft Sans Serif"/>
              </a:rPr>
              <a:t>L  </a:t>
            </a:r>
            <a:r>
              <a:rPr sz="2350" spc="240" dirty="0">
                <a:solidFill>
                  <a:srgbClr val="001C52"/>
                </a:solidFill>
                <a:latin typeface="Microsoft Sans Serif"/>
                <a:cs typeface="Microsoft Sans Serif"/>
              </a:rPr>
              <a:t>DE </a:t>
            </a:r>
            <a:r>
              <a:rPr sz="2350" spc="390" dirty="0">
                <a:solidFill>
                  <a:srgbClr val="001C52"/>
                </a:solidFill>
                <a:latin typeface="Microsoft Sans Serif"/>
                <a:cs typeface="Microsoft Sans Serif"/>
              </a:rPr>
              <a:t>EDUCACIÓN </a:t>
            </a:r>
            <a:r>
              <a:rPr sz="2350" spc="-610" dirty="0">
                <a:solidFill>
                  <a:srgbClr val="001C52"/>
                </a:solidFill>
                <a:latin typeface="Microsoft Sans Serif"/>
                <a:cs typeface="Microsoft Sans Serif"/>
              </a:rPr>
              <a:t> </a:t>
            </a:r>
            <a:r>
              <a:rPr sz="2350" spc="204" dirty="0">
                <a:solidFill>
                  <a:srgbClr val="001C52"/>
                </a:solidFill>
                <a:latin typeface="Microsoft Sans Serif"/>
                <a:cs typeface="Microsoft Sans Serif"/>
              </a:rPr>
              <a:t>MEDIA</a:t>
            </a:r>
            <a:r>
              <a:rPr sz="2350" spc="60" dirty="0">
                <a:solidFill>
                  <a:srgbClr val="001C52"/>
                </a:solidFill>
                <a:latin typeface="Microsoft Sans Serif"/>
                <a:cs typeface="Microsoft Sans Serif"/>
              </a:rPr>
              <a:t> </a:t>
            </a:r>
            <a:r>
              <a:rPr sz="2350" spc="160" dirty="0">
                <a:solidFill>
                  <a:srgbClr val="001C52"/>
                </a:solidFill>
                <a:latin typeface="Microsoft Sans Serif"/>
                <a:cs typeface="Microsoft Sans Serif"/>
              </a:rPr>
              <a:t>SUPERIOR</a:t>
            </a:r>
            <a:endParaRPr sz="2350">
              <a:latin typeface="Microsoft Sans Serif"/>
              <a:cs typeface="Microsoft Sans Serif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9154717" y="530423"/>
            <a:ext cx="0" cy="826135"/>
          </a:xfrm>
          <a:custGeom>
            <a:avLst/>
            <a:gdLst/>
            <a:ahLst/>
            <a:cxnLst/>
            <a:rect l="l" t="t" r="r" b="b"/>
            <a:pathLst>
              <a:path h="826135">
                <a:moveTo>
                  <a:pt x="0" y="825850"/>
                </a:moveTo>
                <a:lnTo>
                  <a:pt x="0" y="0"/>
                </a:lnTo>
              </a:path>
            </a:pathLst>
          </a:custGeom>
          <a:ln w="61471">
            <a:solidFill>
              <a:srgbClr val="052F5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2" name="object 2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9320512" y="459641"/>
            <a:ext cx="5575106" cy="866521"/>
          </a:xfrm>
          <a:prstGeom prst="rect">
            <a:avLst/>
          </a:prstGeom>
        </p:spPr>
      </p:pic>
      <p:sp>
        <p:nvSpPr>
          <p:cNvPr id="23" name="object 23"/>
          <p:cNvSpPr txBox="1"/>
          <p:nvPr/>
        </p:nvSpPr>
        <p:spPr>
          <a:xfrm>
            <a:off x="9344815" y="451114"/>
            <a:ext cx="5538470" cy="90487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ts val="2155"/>
              </a:lnSpc>
              <a:spcBef>
                <a:spcPts val="130"/>
              </a:spcBef>
            </a:pPr>
            <a:r>
              <a:rPr sz="2000" spc="65" dirty="0">
                <a:solidFill>
                  <a:srgbClr val="001C52"/>
                </a:solidFill>
                <a:latin typeface="Microsoft Sans Serif"/>
                <a:cs typeface="Microsoft Sans Serif"/>
              </a:rPr>
              <a:t>DIRECCIÓN</a:t>
            </a:r>
            <a:r>
              <a:rPr sz="2000" spc="-125" dirty="0">
                <a:solidFill>
                  <a:srgbClr val="001C52"/>
                </a:solidFill>
                <a:latin typeface="Microsoft Sans Serif"/>
                <a:cs typeface="Microsoft Sans Serif"/>
              </a:rPr>
              <a:t> </a:t>
            </a:r>
            <a:r>
              <a:rPr sz="2000" spc="75" dirty="0">
                <a:solidFill>
                  <a:srgbClr val="001C52"/>
                </a:solidFill>
                <a:latin typeface="Microsoft Sans Serif"/>
                <a:cs typeface="Microsoft Sans Serif"/>
              </a:rPr>
              <a:t>DE</a:t>
            </a:r>
            <a:r>
              <a:rPr sz="2000" spc="-120" dirty="0">
                <a:solidFill>
                  <a:srgbClr val="001C52"/>
                </a:solidFill>
                <a:latin typeface="Microsoft Sans Serif"/>
                <a:cs typeface="Microsoft Sans Serif"/>
              </a:rPr>
              <a:t> </a:t>
            </a:r>
            <a:r>
              <a:rPr lang="es-MX" sz="2000" spc="-120">
                <a:solidFill>
                  <a:srgbClr val="001C52"/>
                </a:solidFill>
                <a:latin typeface="Microsoft Sans Serif"/>
                <a:cs typeface="Microsoft Sans Serif"/>
              </a:rPr>
              <a:t>EDUCACIÓN</a:t>
            </a:r>
            <a:endParaRPr sz="2000" dirty="0">
              <a:latin typeface="Microsoft Sans Serif"/>
              <a:cs typeface="Microsoft Sans Serif"/>
            </a:endParaRPr>
          </a:p>
          <a:p>
            <a:pPr marL="12700">
              <a:lnSpc>
                <a:spcPts val="2245"/>
              </a:lnSpc>
            </a:pPr>
            <a:r>
              <a:rPr sz="2350" spc="254" dirty="0">
                <a:solidFill>
                  <a:srgbClr val="001C52"/>
                </a:solidFill>
                <a:latin typeface="Microsoft Sans Serif"/>
                <a:cs typeface="Microsoft Sans Serif"/>
              </a:rPr>
              <a:t>INTEGRAL </a:t>
            </a:r>
            <a:r>
              <a:rPr lang="es-MX" sz="2350" spc="254" dirty="0">
                <a:solidFill>
                  <a:srgbClr val="001C52"/>
                </a:solidFill>
                <a:latin typeface="Microsoft Sans Serif"/>
                <a:cs typeface="Microsoft Sans Serif"/>
              </a:rPr>
              <a:t>DEL</a:t>
            </a:r>
            <a:r>
              <a:rPr sz="2350" spc="254" dirty="0">
                <a:solidFill>
                  <a:srgbClr val="001C52"/>
                </a:solidFill>
                <a:latin typeface="Microsoft Sans Serif"/>
                <a:cs typeface="Microsoft Sans Serif"/>
              </a:rPr>
              <a:t> </a:t>
            </a:r>
            <a:r>
              <a:rPr sz="2350" spc="245" dirty="0">
                <a:solidFill>
                  <a:srgbClr val="001C52"/>
                </a:solidFill>
                <a:latin typeface="Microsoft Sans Serif"/>
                <a:cs typeface="Microsoft Sans Serif"/>
              </a:rPr>
              <a:t>ESTUDIANTE</a:t>
            </a:r>
            <a:endParaRPr sz="2350" dirty="0">
              <a:latin typeface="Microsoft Sans Serif"/>
              <a:cs typeface="Microsoft Sans Serif"/>
            </a:endParaRPr>
          </a:p>
          <a:p>
            <a:pPr marL="12700">
              <a:lnSpc>
                <a:spcPts val="2490"/>
              </a:lnSpc>
            </a:pPr>
            <a:r>
              <a:rPr sz="2350" spc="254" dirty="0">
                <a:solidFill>
                  <a:srgbClr val="001C52"/>
                </a:solidFill>
                <a:latin typeface="Microsoft Sans Serif"/>
                <a:cs typeface="Microsoft Sans Serif"/>
              </a:rPr>
              <a:t>Y</a:t>
            </a:r>
            <a:r>
              <a:rPr sz="2350" spc="-35" dirty="0">
                <a:solidFill>
                  <a:srgbClr val="001C52"/>
                </a:solidFill>
                <a:latin typeface="Microsoft Sans Serif"/>
                <a:cs typeface="Microsoft Sans Serif"/>
              </a:rPr>
              <a:t> </a:t>
            </a:r>
            <a:r>
              <a:rPr sz="2350" spc="105" dirty="0">
                <a:solidFill>
                  <a:srgbClr val="001C52"/>
                </a:solidFill>
                <a:latin typeface="Microsoft Sans Serif"/>
                <a:cs typeface="Microsoft Sans Serif"/>
              </a:rPr>
              <a:t>PROFESIONALIZACIÓN</a:t>
            </a:r>
            <a:r>
              <a:rPr sz="2350" spc="-30" dirty="0">
                <a:solidFill>
                  <a:srgbClr val="001C52"/>
                </a:solidFill>
                <a:latin typeface="Microsoft Sans Serif"/>
                <a:cs typeface="Microsoft Sans Serif"/>
              </a:rPr>
              <a:t> </a:t>
            </a:r>
            <a:r>
              <a:rPr sz="2350" spc="85" dirty="0">
                <a:solidFill>
                  <a:srgbClr val="001C52"/>
                </a:solidFill>
                <a:latin typeface="Microsoft Sans Serif"/>
                <a:cs typeface="Microsoft Sans Serif"/>
              </a:rPr>
              <a:t>DOCENTE</a:t>
            </a:r>
            <a:endParaRPr sz="2350" dirty="0">
              <a:latin typeface="Microsoft Sans Serif"/>
              <a:cs typeface="Microsoft Sans Serif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15089519" y="519075"/>
            <a:ext cx="0" cy="826135"/>
          </a:xfrm>
          <a:custGeom>
            <a:avLst/>
            <a:gdLst/>
            <a:ahLst/>
            <a:cxnLst/>
            <a:rect l="l" t="t" r="r" b="b"/>
            <a:pathLst>
              <a:path h="826135">
                <a:moveTo>
                  <a:pt x="0" y="825944"/>
                </a:moveTo>
                <a:lnTo>
                  <a:pt x="0" y="0"/>
                </a:lnTo>
              </a:path>
            </a:pathLst>
          </a:custGeom>
          <a:ln w="61471">
            <a:solidFill>
              <a:srgbClr val="052F5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5" name="object 2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5367393" y="496049"/>
            <a:ext cx="3155043" cy="829146"/>
          </a:xfrm>
          <a:prstGeom prst="rect">
            <a:avLst/>
          </a:prstGeom>
        </p:spPr>
      </p:pic>
      <p:sp>
        <p:nvSpPr>
          <p:cNvPr id="26" name="object 26"/>
          <p:cNvSpPr txBox="1"/>
          <p:nvPr/>
        </p:nvSpPr>
        <p:spPr>
          <a:xfrm>
            <a:off x="15390779" y="439767"/>
            <a:ext cx="3119120" cy="915669"/>
          </a:xfrm>
          <a:prstGeom prst="rect">
            <a:avLst/>
          </a:prstGeom>
        </p:spPr>
        <p:txBody>
          <a:bodyPr vert="horz" wrap="square" lIns="0" tIns="78105" rIns="0" bIns="0" rtlCol="0">
            <a:spAutoFit/>
          </a:bodyPr>
          <a:lstStyle/>
          <a:p>
            <a:pPr marL="12700" marR="5080">
              <a:lnSpc>
                <a:spcPct val="79900"/>
              </a:lnSpc>
              <a:spcBef>
                <a:spcPts val="615"/>
              </a:spcBef>
            </a:pPr>
            <a:r>
              <a:rPr sz="2000" spc="80" dirty="0">
                <a:solidFill>
                  <a:srgbClr val="001C52"/>
                </a:solidFill>
                <a:latin typeface="Microsoft Sans Serif"/>
                <a:cs typeface="Microsoft Sans Serif"/>
              </a:rPr>
              <a:t>DEPARTAMENTO </a:t>
            </a:r>
            <a:r>
              <a:rPr sz="2000" spc="75" dirty="0">
                <a:solidFill>
                  <a:srgbClr val="001C52"/>
                </a:solidFill>
                <a:latin typeface="Microsoft Sans Serif"/>
                <a:cs typeface="Microsoft Sans Serif"/>
              </a:rPr>
              <a:t>DE </a:t>
            </a:r>
            <a:r>
              <a:rPr sz="2000" spc="80" dirty="0">
                <a:solidFill>
                  <a:srgbClr val="001C52"/>
                </a:solidFill>
                <a:latin typeface="Microsoft Sans Serif"/>
                <a:cs typeface="Microsoft Sans Serif"/>
              </a:rPr>
              <a:t> </a:t>
            </a:r>
            <a:r>
              <a:rPr sz="2350" spc="160" dirty="0">
                <a:solidFill>
                  <a:srgbClr val="001C52"/>
                </a:solidFill>
                <a:latin typeface="Microsoft Sans Serif"/>
                <a:cs typeface="Microsoft Sans Serif"/>
              </a:rPr>
              <a:t>A</a:t>
            </a:r>
            <a:r>
              <a:rPr sz="2350" spc="30" dirty="0">
                <a:solidFill>
                  <a:srgbClr val="001C52"/>
                </a:solidFill>
                <a:latin typeface="Microsoft Sans Serif"/>
                <a:cs typeface="Microsoft Sans Serif"/>
              </a:rPr>
              <a:t>CO</a:t>
            </a:r>
            <a:r>
              <a:rPr sz="2350" spc="160" dirty="0">
                <a:solidFill>
                  <a:srgbClr val="001C52"/>
                </a:solidFill>
                <a:latin typeface="Microsoft Sans Serif"/>
                <a:cs typeface="Microsoft Sans Serif"/>
              </a:rPr>
              <a:t>M</a:t>
            </a:r>
            <a:r>
              <a:rPr sz="2350" spc="30" dirty="0">
                <a:solidFill>
                  <a:srgbClr val="001C52"/>
                </a:solidFill>
                <a:latin typeface="Microsoft Sans Serif"/>
                <a:cs typeface="Microsoft Sans Serif"/>
              </a:rPr>
              <a:t>P</a:t>
            </a:r>
            <a:r>
              <a:rPr sz="2350" spc="160" dirty="0">
                <a:solidFill>
                  <a:srgbClr val="001C52"/>
                </a:solidFill>
                <a:latin typeface="Microsoft Sans Serif"/>
                <a:cs typeface="Microsoft Sans Serif"/>
              </a:rPr>
              <a:t>AÑAMI</a:t>
            </a:r>
            <a:r>
              <a:rPr sz="2350" spc="30" dirty="0">
                <a:solidFill>
                  <a:srgbClr val="001C52"/>
                </a:solidFill>
                <a:latin typeface="Microsoft Sans Serif"/>
                <a:cs typeface="Microsoft Sans Serif"/>
              </a:rPr>
              <a:t>E</a:t>
            </a:r>
            <a:r>
              <a:rPr sz="2350" spc="160" dirty="0">
                <a:solidFill>
                  <a:srgbClr val="001C52"/>
                </a:solidFill>
                <a:latin typeface="Microsoft Sans Serif"/>
                <a:cs typeface="Microsoft Sans Serif"/>
              </a:rPr>
              <a:t>NT</a:t>
            </a:r>
            <a:r>
              <a:rPr sz="2350" spc="70" dirty="0">
                <a:solidFill>
                  <a:srgbClr val="001C52"/>
                </a:solidFill>
                <a:latin typeface="Microsoft Sans Serif"/>
                <a:cs typeface="Microsoft Sans Serif"/>
              </a:rPr>
              <a:t>O  </a:t>
            </a:r>
            <a:r>
              <a:rPr sz="2400" spc="195" dirty="0">
                <a:solidFill>
                  <a:srgbClr val="001C52"/>
                </a:solidFill>
                <a:latin typeface="Microsoft Sans Serif"/>
                <a:cs typeface="Microsoft Sans Serif"/>
              </a:rPr>
              <a:t>DEL</a:t>
            </a:r>
            <a:r>
              <a:rPr sz="2400" spc="114" dirty="0">
                <a:solidFill>
                  <a:srgbClr val="001C52"/>
                </a:solidFill>
                <a:latin typeface="Microsoft Sans Serif"/>
                <a:cs typeface="Microsoft Sans Serif"/>
              </a:rPr>
              <a:t> </a:t>
            </a:r>
            <a:r>
              <a:rPr sz="2400" spc="229" dirty="0">
                <a:solidFill>
                  <a:srgbClr val="001C52"/>
                </a:solidFill>
                <a:latin typeface="Microsoft Sans Serif"/>
                <a:cs typeface="Microsoft Sans Serif"/>
              </a:rPr>
              <a:t>ESTUDIANTE</a:t>
            </a:r>
            <a:endParaRPr sz="2400">
              <a:latin typeface="Microsoft Sans Serif"/>
              <a:cs typeface="Microsoft Sans Serif"/>
            </a:endParaRPr>
          </a:p>
        </p:txBody>
      </p:sp>
      <p:sp>
        <p:nvSpPr>
          <p:cNvPr id="27" name="object 27"/>
          <p:cNvSpPr txBox="1"/>
          <p:nvPr/>
        </p:nvSpPr>
        <p:spPr>
          <a:xfrm rot="20640000">
            <a:off x="17878078" y="7366149"/>
            <a:ext cx="2418175" cy="2222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7495"/>
              </a:lnSpc>
            </a:pPr>
            <a:r>
              <a:rPr sz="17500" spc="-1885" dirty="0">
                <a:solidFill>
                  <a:srgbClr val="0A2A60"/>
                </a:solidFill>
                <a:latin typeface="Trebuchet MS"/>
                <a:cs typeface="Trebuchet MS"/>
              </a:rPr>
              <a:t>3</a:t>
            </a:r>
            <a:endParaRPr sz="17500">
              <a:latin typeface="Trebuchet MS"/>
              <a:cs typeface="Trebuchet MS"/>
            </a:endParaRPr>
          </a:p>
        </p:txBody>
      </p:sp>
      <p:sp>
        <p:nvSpPr>
          <p:cNvPr id="28" name="object 28"/>
          <p:cNvSpPr txBox="1"/>
          <p:nvPr/>
        </p:nvSpPr>
        <p:spPr>
          <a:xfrm rot="20040000">
            <a:off x="16346232" y="8750432"/>
            <a:ext cx="1102023" cy="7912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6230"/>
              </a:lnSpc>
            </a:pPr>
            <a:r>
              <a:rPr sz="6200" spc="1739" dirty="0">
                <a:solidFill>
                  <a:srgbClr val="DE1C24"/>
                </a:solidFill>
                <a:latin typeface="Microsoft Sans Serif"/>
                <a:cs typeface="Microsoft Sans Serif"/>
              </a:rPr>
              <a:t>P</a:t>
            </a:r>
            <a:endParaRPr sz="6200">
              <a:latin typeface="Microsoft Sans Serif"/>
              <a:cs typeface="Microsoft Sans Serif"/>
            </a:endParaRPr>
          </a:p>
        </p:txBody>
      </p:sp>
      <p:sp>
        <p:nvSpPr>
          <p:cNvPr id="29" name="object 29"/>
          <p:cNvSpPr txBox="1"/>
          <p:nvPr/>
        </p:nvSpPr>
        <p:spPr>
          <a:xfrm rot="20460000">
            <a:off x="16969097" y="8536353"/>
            <a:ext cx="867247" cy="7912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6230"/>
              </a:lnSpc>
            </a:pPr>
            <a:r>
              <a:rPr sz="6200" spc="705" dirty="0">
                <a:solidFill>
                  <a:srgbClr val="DE1C24"/>
                </a:solidFill>
                <a:latin typeface="Microsoft Sans Serif"/>
                <a:cs typeface="Microsoft Sans Serif"/>
              </a:rPr>
              <a:t>r</a:t>
            </a:r>
            <a:endParaRPr sz="6200">
              <a:latin typeface="Microsoft Sans Serif"/>
              <a:cs typeface="Microsoft Sans Serif"/>
            </a:endParaRPr>
          </a:p>
        </p:txBody>
      </p:sp>
      <p:sp>
        <p:nvSpPr>
          <p:cNvPr id="30" name="object 30"/>
          <p:cNvSpPr txBox="1"/>
          <p:nvPr/>
        </p:nvSpPr>
        <p:spPr>
          <a:xfrm rot="20760000">
            <a:off x="17302802" y="8437524"/>
            <a:ext cx="863153" cy="7912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6230"/>
              </a:lnSpc>
            </a:pPr>
            <a:r>
              <a:rPr sz="6200" spc="-775" dirty="0">
                <a:solidFill>
                  <a:srgbClr val="DE1C24"/>
                </a:solidFill>
                <a:latin typeface="Microsoft Sans Serif"/>
                <a:cs typeface="Microsoft Sans Serif"/>
              </a:rPr>
              <a:t>e</a:t>
            </a:r>
            <a:endParaRPr sz="6200">
              <a:latin typeface="Microsoft Sans Serif"/>
              <a:cs typeface="Microsoft Sans Serif"/>
            </a:endParaRPr>
          </a:p>
        </p:txBody>
      </p:sp>
      <p:sp>
        <p:nvSpPr>
          <p:cNvPr id="31" name="object 31"/>
          <p:cNvSpPr txBox="1"/>
          <p:nvPr/>
        </p:nvSpPr>
        <p:spPr>
          <a:xfrm rot="21120000">
            <a:off x="17647581" y="8363766"/>
            <a:ext cx="896212" cy="7912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6230"/>
              </a:lnSpc>
            </a:pPr>
            <a:r>
              <a:rPr sz="6200" spc="-315" dirty="0">
                <a:solidFill>
                  <a:srgbClr val="DE1C24"/>
                </a:solidFill>
                <a:latin typeface="Microsoft Sans Serif"/>
                <a:cs typeface="Microsoft Sans Serif"/>
              </a:rPr>
              <a:t>p</a:t>
            </a:r>
            <a:endParaRPr sz="6200">
              <a:latin typeface="Microsoft Sans Serif"/>
              <a:cs typeface="Microsoft Sans Serif"/>
            </a:endParaRPr>
          </a:p>
        </p:txBody>
      </p:sp>
      <p:sp>
        <p:nvSpPr>
          <p:cNvPr id="32" name="object 32"/>
          <p:cNvSpPr txBox="1"/>
          <p:nvPr/>
        </p:nvSpPr>
        <p:spPr>
          <a:xfrm rot="21420000">
            <a:off x="18033569" y="8322742"/>
            <a:ext cx="873842" cy="7912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6230"/>
              </a:lnSpc>
            </a:pPr>
            <a:r>
              <a:rPr sz="6200" spc="-645" dirty="0">
                <a:solidFill>
                  <a:srgbClr val="DE1C24"/>
                </a:solidFill>
                <a:latin typeface="Microsoft Sans Serif"/>
                <a:cs typeface="Microsoft Sans Serif"/>
              </a:rPr>
              <a:t>a</a:t>
            </a:r>
            <a:endParaRPr sz="6200">
              <a:latin typeface="Microsoft Sans Serif"/>
              <a:cs typeface="Microsoft Sans Serif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16755309" y="10145784"/>
            <a:ext cx="2686685" cy="2686685"/>
            <a:chOff x="16755309" y="10145784"/>
            <a:chExt cx="2686685" cy="2686685"/>
          </a:xfrm>
        </p:grpSpPr>
        <p:sp>
          <p:nvSpPr>
            <p:cNvPr id="34" name="object 34"/>
            <p:cNvSpPr/>
            <p:nvPr/>
          </p:nvSpPr>
          <p:spPr>
            <a:xfrm>
              <a:off x="16755309" y="10145784"/>
              <a:ext cx="2686685" cy="2686685"/>
            </a:xfrm>
            <a:custGeom>
              <a:avLst/>
              <a:gdLst/>
              <a:ahLst/>
              <a:cxnLst/>
              <a:rect l="l" t="t" r="r" b="b"/>
              <a:pathLst>
                <a:path w="2686684" h="2686684">
                  <a:moveTo>
                    <a:pt x="2686684" y="0"/>
                  </a:moveTo>
                  <a:lnTo>
                    <a:pt x="0" y="0"/>
                  </a:lnTo>
                  <a:lnTo>
                    <a:pt x="0" y="2686684"/>
                  </a:lnTo>
                  <a:lnTo>
                    <a:pt x="2686684" y="2686684"/>
                  </a:lnTo>
                  <a:lnTo>
                    <a:pt x="268668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16886378" y="12275471"/>
              <a:ext cx="459105" cy="0"/>
            </a:xfrm>
            <a:custGeom>
              <a:avLst/>
              <a:gdLst/>
              <a:ahLst/>
              <a:cxnLst/>
              <a:rect l="l" t="t" r="r" b="b"/>
              <a:pathLst>
                <a:path w="459105">
                  <a:moveTo>
                    <a:pt x="0" y="0"/>
                  </a:moveTo>
                  <a:lnTo>
                    <a:pt x="458742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16919145" y="12308241"/>
              <a:ext cx="393700" cy="131445"/>
            </a:xfrm>
            <a:custGeom>
              <a:avLst/>
              <a:gdLst/>
              <a:ahLst/>
              <a:cxnLst/>
              <a:rect l="l" t="t" r="r" b="b"/>
              <a:pathLst>
                <a:path w="393700" h="131445">
                  <a:moveTo>
                    <a:pt x="0" y="0"/>
                  </a:moveTo>
                  <a:lnTo>
                    <a:pt x="0" y="65528"/>
                  </a:lnTo>
                </a:path>
                <a:path w="393700" h="131445">
                  <a:moveTo>
                    <a:pt x="393207" y="0"/>
                  </a:moveTo>
                  <a:lnTo>
                    <a:pt x="393207" y="65528"/>
                  </a:lnTo>
                </a:path>
                <a:path w="393700" h="131445">
                  <a:moveTo>
                    <a:pt x="0" y="65525"/>
                  </a:moveTo>
                  <a:lnTo>
                    <a:pt x="0" y="13105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17017447" y="12373767"/>
              <a:ext cx="196850" cy="66040"/>
            </a:xfrm>
            <a:custGeom>
              <a:avLst/>
              <a:gdLst/>
              <a:ahLst/>
              <a:cxnLst/>
              <a:rect l="l" t="t" r="r" b="b"/>
              <a:pathLst>
                <a:path w="196850" h="66040">
                  <a:moveTo>
                    <a:pt x="0" y="65528"/>
                  </a:moveTo>
                  <a:lnTo>
                    <a:pt x="196604" y="65528"/>
                  </a:lnTo>
                  <a:lnTo>
                    <a:pt x="196604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16919145" y="12373767"/>
              <a:ext cx="393700" cy="131445"/>
            </a:xfrm>
            <a:custGeom>
              <a:avLst/>
              <a:gdLst/>
              <a:ahLst/>
              <a:cxnLst/>
              <a:rect l="l" t="t" r="r" b="b"/>
              <a:pathLst>
                <a:path w="393700" h="131445">
                  <a:moveTo>
                    <a:pt x="393207" y="0"/>
                  </a:moveTo>
                  <a:lnTo>
                    <a:pt x="393207" y="65528"/>
                  </a:lnTo>
                </a:path>
                <a:path w="393700" h="131445">
                  <a:moveTo>
                    <a:pt x="0" y="65527"/>
                  </a:moveTo>
                  <a:lnTo>
                    <a:pt x="0" y="131055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17017447" y="12439294"/>
              <a:ext cx="196850" cy="66040"/>
            </a:xfrm>
            <a:custGeom>
              <a:avLst/>
              <a:gdLst/>
              <a:ahLst/>
              <a:cxnLst/>
              <a:rect l="l" t="t" r="r" b="b"/>
              <a:pathLst>
                <a:path w="196850" h="66040">
                  <a:moveTo>
                    <a:pt x="0" y="65528"/>
                  </a:moveTo>
                  <a:lnTo>
                    <a:pt x="196604" y="65528"/>
                  </a:lnTo>
                  <a:lnTo>
                    <a:pt x="196604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16919145" y="12439294"/>
              <a:ext cx="393700" cy="131445"/>
            </a:xfrm>
            <a:custGeom>
              <a:avLst/>
              <a:gdLst/>
              <a:ahLst/>
              <a:cxnLst/>
              <a:rect l="l" t="t" r="r" b="b"/>
              <a:pathLst>
                <a:path w="393700" h="131445">
                  <a:moveTo>
                    <a:pt x="393207" y="0"/>
                  </a:moveTo>
                  <a:lnTo>
                    <a:pt x="393207" y="65528"/>
                  </a:lnTo>
                </a:path>
                <a:path w="393700" h="131445">
                  <a:moveTo>
                    <a:pt x="0" y="65528"/>
                  </a:moveTo>
                  <a:lnTo>
                    <a:pt x="0" y="131056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17017447" y="12504822"/>
              <a:ext cx="196850" cy="66040"/>
            </a:xfrm>
            <a:custGeom>
              <a:avLst/>
              <a:gdLst/>
              <a:ahLst/>
              <a:cxnLst/>
              <a:rect l="l" t="t" r="r" b="b"/>
              <a:pathLst>
                <a:path w="196850" h="66040">
                  <a:moveTo>
                    <a:pt x="0" y="65528"/>
                  </a:moveTo>
                  <a:lnTo>
                    <a:pt x="196604" y="65528"/>
                  </a:lnTo>
                  <a:lnTo>
                    <a:pt x="196604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16919145" y="12504821"/>
              <a:ext cx="393700" cy="131445"/>
            </a:xfrm>
            <a:custGeom>
              <a:avLst/>
              <a:gdLst/>
              <a:ahLst/>
              <a:cxnLst/>
              <a:rect l="l" t="t" r="r" b="b"/>
              <a:pathLst>
                <a:path w="393700" h="131445">
                  <a:moveTo>
                    <a:pt x="393207" y="0"/>
                  </a:moveTo>
                  <a:lnTo>
                    <a:pt x="393207" y="65528"/>
                  </a:lnTo>
                </a:path>
                <a:path w="393700" h="131445">
                  <a:moveTo>
                    <a:pt x="0" y="65531"/>
                  </a:moveTo>
                  <a:lnTo>
                    <a:pt x="0" y="131060"/>
                  </a:lnTo>
                </a:path>
                <a:path w="393700" h="131445">
                  <a:moveTo>
                    <a:pt x="393207" y="65531"/>
                  </a:moveTo>
                  <a:lnTo>
                    <a:pt x="393207" y="131060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16886378" y="12668646"/>
              <a:ext cx="459105" cy="0"/>
            </a:xfrm>
            <a:custGeom>
              <a:avLst/>
              <a:gdLst/>
              <a:ahLst/>
              <a:cxnLst/>
              <a:rect l="l" t="t" r="r" b="b"/>
              <a:pathLst>
                <a:path w="459105">
                  <a:moveTo>
                    <a:pt x="0" y="0"/>
                  </a:moveTo>
                  <a:lnTo>
                    <a:pt x="458742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17803768" y="12668646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5" name="object 45"/>
          <p:cNvGrpSpPr/>
          <p:nvPr/>
        </p:nvGrpSpPr>
        <p:grpSpPr>
          <a:xfrm>
            <a:off x="15385606" y="8531419"/>
            <a:ext cx="3925570" cy="4170045"/>
            <a:chOff x="15385606" y="8531419"/>
            <a:chExt cx="3925570" cy="4170045"/>
          </a:xfrm>
        </p:grpSpPr>
        <p:pic>
          <p:nvPicPr>
            <p:cNvPr id="46" name="object 4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5385606" y="8531419"/>
              <a:ext cx="1463890" cy="1779364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6731345" y="9204301"/>
              <a:ext cx="2092134" cy="777239"/>
            </a:xfrm>
            <a:prstGeom prst="rect">
              <a:avLst/>
            </a:prstGeom>
          </p:spPr>
        </p:pic>
        <p:sp>
          <p:nvSpPr>
            <p:cNvPr id="48" name="object 48"/>
            <p:cNvSpPr/>
            <p:nvPr/>
          </p:nvSpPr>
          <p:spPr>
            <a:xfrm>
              <a:off x="16886378" y="10309602"/>
              <a:ext cx="1179830" cy="0"/>
            </a:xfrm>
            <a:custGeom>
              <a:avLst/>
              <a:gdLst/>
              <a:ahLst/>
              <a:cxnLst/>
              <a:rect l="l" t="t" r="r" b="b"/>
              <a:pathLst>
                <a:path w="1179830">
                  <a:moveTo>
                    <a:pt x="0" y="0"/>
                  </a:moveTo>
                  <a:lnTo>
                    <a:pt x="458742" y="0"/>
                  </a:lnTo>
                </a:path>
                <a:path w="1179830">
                  <a:moveTo>
                    <a:pt x="589811" y="0"/>
                  </a:moveTo>
                  <a:lnTo>
                    <a:pt x="720786" y="0"/>
                  </a:lnTo>
                </a:path>
                <a:path w="1179830">
                  <a:moveTo>
                    <a:pt x="917390" y="0"/>
                  </a:moveTo>
                  <a:lnTo>
                    <a:pt x="117952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18426348" y="10276838"/>
              <a:ext cx="327660" cy="66040"/>
            </a:xfrm>
            <a:custGeom>
              <a:avLst/>
              <a:gdLst/>
              <a:ahLst/>
              <a:cxnLst/>
              <a:rect l="l" t="t" r="r" b="b"/>
              <a:pathLst>
                <a:path w="327659" h="66040">
                  <a:moveTo>
                    <a:pt x="0" y="0"/>
                  </a:moveTo>
                  <a:lnTo>
                    <a:pt x="0" y="65528"/>
                  </a:lnTo>
                </a:path>
                <a:path w="327659" h="66040">
                  <a:moveTo>
                    <a:pt x="131069" y="0"/>
                  </a:moveTo>
                  <a:lnTo>
                    <a:pt x="131069" y="65528"/>
                  </a:lnTo>
                </a:path>
                <a:path w="327659" h="66040">
                  <a:moveTo>
                    <a:pt x="327578" y="0"/>
                  </a:moveTo>
                  <a:lnTo>
                    <a:pt x="327578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18852229" y="10309602"/>
              <a:ext cx="459105" cy="0"/>
            </a:xfrm>
            <a:custGeom>
              <a:avLst/>
              <a:gdLst/>
              <a:ahLst/>
              <a:cxnLst/>
              <a:rect l="l" t="t" r="r" b="b"/>
              <a:pathLst>
                <a:path w="459105">
                  <a:moveTo>
                    <a:pt x="0" y="0"/>
                  </a:moveTo>
                  <a:lnTo>
                    <a:pt x="458742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16919146" y="10342372"/>
              <a:ext cx="393700" cy="66040"/>
            </a:xfrm>
            <a:custGeom>
              <a:avLst/>
              <a:gdLst/>
              <a:ahLst/>
              <a:cxnLst/>
              <a:rect l="l" t="t" r="r" b="b"/>
              <a:pathLst>
                <a:path w="393700" h="66040">
                  <a:moveTo>
                    <a:pt x="0" y="0"/>
                  </a:moveTo>
                  <a:lnTo>
                    <a:pt x="0" y="65528"/>
                  </a:lnTo>
                </a:path>
                <a:path w="393700" h="66040">
                  <a:moveTo>
                    <a:pt x="393207" y="0"/>
                  </a:moveTo>
                  <a:lnTo>
                    <a:pt x="393207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17541725" y="10375137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20" y="-32764"/>
                  </a:moveTo>
                  <a:lnTo>
                    <a:pt x="32720" y="32764"/>
                  </a:lnTo>
                </a:path>
              </a:pathLst>
            </a:custGeom>
            <a:ln w="65440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17803769" y="10375137"/>
              <a:ext cx="328295" cy="0"/>
            </a:xfrm>
            <a:custGeom>
              <a:avLst/>
              <a:gdLst/>
              <a:ahLst/>
              <a:cxnLst/>
              <a:rect l="l" t="t" r="r" b="b"/>
              <a:pathLst>
                <a:path w="328294">
                  <a:moveTo>
                    <a:pt x="0" y="0"/>
                  </a:moveTo>
                  <a:lnTo>
                    <a:pt x="131069" y="0"/>
                  </a:lnTo>
                </a:path>
                <a:path w="328294">
                  <a:moveTo>
                    <a:pt x="196603" y="0"/>
                  </a:moveTo>
                  <a:lnTo>
                    <a:pt x="327673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18229744" y="10342372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0"/>
                  </a:moveTo>
                  <a:lnTo>
                    <a:pt x="0" y="65528"/>
                  </a:lnTo>
                </a:path>
                <a:path w="131444" h="66040">
                  <a:moveTo>
                    <a:pt x="131069" y="0"/>
                  </a:moveTo>
                  <a:lnTo>
                    <a:pt x="131069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18459115" y="10375137"/>
              <a:ext cx="262255" cy="0"/>
            </a:xfrm>
            <a:custGeom>
              <a:avLst/>
              <a:gdLst/>
              <a:ahLst/>
              <a:cxnLst/>
              <a:rect l="l" t="t" r="r" b="b"/>
              <a:pathLst>
                <a:path w="262255">
                  <a:moveTo>
                    <a:pt x="0" y="0"/>
                  </a:moveTo>
                  <a:lnTo>
                    <a:pt x="262044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16919146" y="10342372"/>
              <a:ext cx="2359660" cy="131445"/>
            </a:xfrm>
            <a:custGeom>
              <a:avLst/>
              <a:gdLst/>
              <a:ahLst/>
              <a:cxnLst/>
              <a:rect l="l" t="t" r="r" b="b"/>
              <a:pathLst>
                <a:path w="2359659" h="131445">
                  <a:moveTo>
                    <a:pt x="1965850" y="0"/>
                  </a:moveTo>
                  <a:lnTo>
                    <a:pt x="1965850" y="65528"/>
                  </a:lnTo>
                </a:path>
                <a:path w="2359659" h="131445">
                  <a:moveTo>
                    <a:pt x="2359058" y="0"/>
                  </a:moveTo>
                  <a:lnTo>
                    <a:pt x="2359058" y="65528"/>
                  </a:lnTo>
                </a:path>
                <a:path w="2359659" h="131445">
                  <a:moveTo>
                    <a:pt x="0" y="65525"/>
                  </a:moveTo>
                  <a:lnTo>
                    <a:pt x="0" y="13105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17017447" y="10407897"/>
              <a:ext cx="196850" cy="66040"/>
            </a:xfrm>
            <a:custGeom>
              <a:avLst/>
              <a:gdLst/>
              <a:ahLst/>
              <a:cxnLst/>
              <a:rect l="l" t="t" r="r" b="b"/>
              <a:pathLst>
                <a:path w="196850" h="66040">
                  <a:moveTo>
                    <a:pt x="0" y="65528"/>
                  </a:moveTo>
                  <a:lnTo>
                    <a:pt x="196604" y="65528"/>
                  </a:lnTo>
                  <a:lnTo>
                    <a:pt x="196604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17279586" y="10440662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17410656" y="10440662"/>
              <a:ext cx="1049020" cy="0"/>
            </a:xfrm>
            <a:custGeom>
              <a:avLst/>
              <a:gdLst/>
              <a:ahLst/>
              <a:cxnLst/>
              <a:rect l="l" t="t" r="r" b="b"/>
              <a:pathLst>
                <a:path w="1049019">
                  <a:moveTo>
                    <a:pt x="0" y="0"/>
                  </a:moveTo>
                  <a:lnTo>
                    <a:pt x="131069" y="0"/>
                  </a:lnTo>
                </a:path>
                <a:path w="1049019">
                  <a:moveTo>
                    <a:pt x="262044" y="0"/>
                  </a:moveTo>
                  <a:lnTo>
                    <a:pt x="524182" y="0"/>
                  </a:lnTo>
                </a:path>
                <a:path w="1049019">
                  <a:moveTo>
                    <a:pt x="851855" y="0"/>
                  </a:moveTo>
                  <a:lnTo>
                    <a:pt x="104845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18590185" y="10440662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20" y="-32764"/>
                  </a:moveTo>
                  <a:lnTo>
                    <a:pt x="32720" y="32764"/>
                  </a:lnTo>
                </a:path>
              </a:pathLst>
            </a:custGeom>
            <a:ln w="65440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18852229" y="10440662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18983297" y="10407897"/>
              <a:ext cx="196850" cy="66040"/>
            </a:xfrm>
            <a:custGeom>
              <a:avLst/>
              <a:gdLst/>
              <a:ahLst/>
              <a:cxnLst/>
              <a:rect l="l" t="t" r="r" b="b"/>
              <a:pathLst>
                <a:path w="196850" h="66040">
                  <a:moveTo>
                    <a:pt x="0" y="65528"/>
                  </a:moveTo>
                  <a:lnTo>
                    <a:pt x="196604" y="65528"/>
                  </a:lnTo>
                  <a:lnTo>
                    <a:pt x="196604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16919146" y="10407897"/>
              <a:ext cx="2359660" cy="131445"/>
            </a:xfrm>
            <a:custGeom>
              <a:avLst/>
              <a:gdLst/>
              <a:ahLst/>
              <a:cxnLst/>
              <a:rect l="l" t="t" r="r" b="b"/>
              <a:pathLst>
                <a:path w="2359659" h="131445">
                  <a:moveTo>
                    <a:pt x="2359058" y="0"/>
                  </a:moveTo>
                  <a:lnTo>
                    <a:pt x="2359058" y="65528"/>
                  </a:lnTo>
                </a:path>
                <a:path w="2359659" h="131445">
                  <a:moveTo>
                    <a:pt x="0" y="65534"/>
                  </a:moveTo>
                  <a:lnTo>
                    <a:pt x="0" y="131063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17017447" y="10473432"/>
              <a:ext cx="196850" cy="66040"/>
            </a:xfrm>
            <a:custGeom>
              <a:avLst/>
              <a:gdLst/>
              <a:ahLst/>
              <a:cxnLst/>
              <a:rect l="l" t="t" r="r" b="b"/>
              <a:pathLst>
                <a:path w="196850" h="66040">
                  <a:moveTo>
                    <a:pt x="0" y="65528"/>
                  </a:moveTo>
                  <a:lnTo>
                    <a:pt x="196604" y="65528"/>
                  </a:lnTo>
                  <a:lnTo>
                    <a:pt x="196604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17312354" y="10473432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0"/>
                  </a:moveTo>
                  <a:lnTo>
                    <a:pt x="0" y="65528"/>
                  </a:lnTo>
                </a:path>
                <a:path w="131444" h="66040">
                  <a:moveTo>
                    <a:pt x="131069" y="0"/>
                  </a:moveTo>
                  <a:lnTo>
                    <a:pt x="131069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17541725" y="10506196"/>
              <a:ext cx="196850" cy="0"/>
            </a:xfrm>
            <a:custGeom>
              <a:avLst/>
              <a:gdLst/>
              <a:ahLst/>
              <a:cxnLst/>
              <a:rect l="l" t="t" r="r" b="b"/>
              <a:pathLst>
                <a:path w="196850">
                  <a:moveTo>
                    <a:pt x="0" y="0"/>
                  </a:moveTo>
                  <a:lnTo>
                    <a:pt x="19650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17836536" y="10473432"/>
              <a:ext cx="524510" cy="66040"/>
            </a:xfrm>
            <a:custGeom>
              <a:avLst/>
              <a:gdLst/>
              <a:ahLst/>
              <a:cxnLst/>
              <a:rect l="l" t="t" r="r" b="b"/>
              <a:pathLst>
                <a:path w="524509" h="66040">
                  <a:moveTo>
                    <a:pt x="0" y="0"/>
                  </a:moveTo>
                  <a:lnTo>
                    <a:pt x="0" y="65528"/>
                  </a:lnTo>
                </a:path>
                <a:path w="524509" h="66040">
                  <a:moveTo>
                    <a:pt x="524277" y="0"/>
                  </a:moveTo>
                  <a:lnTo>
                    <a:pt x="524277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18459115" y="10506196"/>
              <a:ext cx="262255" cy="0"/>
            </a:xfrm>
            <a:custGeom>
              <a:avLst/>
              <a:gdLst/>
              <a:ahLst/>
              <a:cxnLst/>
              <a:rect l="l" t="t" r="r" b="b"/>
              <a:pathLst>
                <a:path w="262255">
                  <a:moveTo>
                    <a:pt x="0" y="0"/>
                  </a:moveTo>
                  <a:lnTo>
                    <a:pt x="262044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18852229" y="10506196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18983297" y="10473432"/>
              <a:ext cx="196850" cy="66040"/>
            </a:xfrm>
            <a:custGeom>
              <a:avLst/>
              <a:gdLst/>
              <a:ahLst/>
              <a:cxnLst/>
              <a:rect l="l" t="t" r="r" b="b"/>
              <a:pathLst>
                <a:path w="196850" h="66040">
                  <a:moveTo>
                    <a:pt x="0" y="65528"/>
                  </a:moveTo>
                  <a:lnTo>
                    <a:pt x="196604" y="65528"/>
                  </a:lnTo>
                  <a:lnTo>
                    <a:pt x="196604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16919146" y="10473432"/>
              <a:ext cx="2359660" cy="131445"/>
            </a:xfrm>
            <a:custGeom>
              <a:avLst/>
              <a:gdLst/>
              <a:ahLst/>
              <a:cxnLst/>
              <a:rect l="l" t="t" r="r" b="b"/>
              <a:pathLst>
                <a:path w="2359659" h="131445">
                  <a:moveTo>
                    <a:pt x="2359058" y="0"/>
                  </a:moveTo>
                  <a:lnTo>
                    <a:pt x="2359058" y="65528"/>
                  </a:lnTo>
                </a:path>
                <a:path w="2359659" h="131445">
                  <a:moveTo>
                    <a:pt x="0" y="65525"/>
                  </a:moveTo>
                  <a:lnTo>
                    <a:pt x="0" y="13105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17017447" y="10538957"/>
              <a:ext cx="196850" cy="66040"/>
            </a:xfrm>
            <a:custGeom>
              <a:avLst/>
              <a:gdLst/>
              <a:ahLst/>
              <a:cxnLst/>
              <a:rect l="l" t="t" r="r" b="b"/>
              <a:pathLst>
                <a:path w="196850" h="66040">
                  <a:moveTo>
                    <a:pt x="0" y="65528"/>
                  </a:moveTo>
                  <a:lnTo>
                    <a:pt x="196604" y="65528"/>
                  </a:lnTo>
                  <a:lnTo>
                    <a:pt x="196604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17312354" y="10538957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0"/>
                  </a:moveTo>
                  <a:lnTo>
                    <a:pt x="0" y="65528"/>
                  </a:lnTo>
                </a:path>
                <a:path w="131444" h="66040">
                  <a:moveTo>
                    <a:pt x="131069" y="0"/>
                  </a:moveTo>
                  <a:lnTo>
                    <a:pt x="131069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17541725" y="10571721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0974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18000373" y="10571721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18131442" y="10571721"/>
              <a:ext cx="459105" cy="0"/>
            </a:xfrm>
            <a:custGeom>
              <a:avLst/>
              <a:gdLst/>
              <a:ahLst/>
              <a:cxnLst/>
              <a:rect l="l" t="t" r="r" b="b"/>
              <a:pathLst>
                <a:path w="459105">
                  <a:moveTo>
                    <a:pt x="0" y="0"/>
                  </a:moveTo>
                  <a:lnTo>
                    <a:pt x="131069" y="0"/>
                  </a:lnTo>
                </a:path>
                <a:path w="459105">
                  <a:moveTo>
                    <a:pt x="262138" y="0"/>
                  </a:moveTo>
                  <a:lnTo>
                    <a:pt x="458742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18753927" y="10538957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0"/>
                  </a:moveTo>
                  <a:lnTo>
                    <a:pt x="0" y="65528"/>
                  </a:lnTo>
                </a:path>
                <a:path w="131444" h="66040">
                  <a:moveTo>
                    <a:pt x="131069" y="0"/>
                  </a:moveTo>
                  <a:lnTo>
                    <a:pt x="131069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18983297" y="10538957"/>
              <a:ext cx="196850" cy="66040"/>
            </a:xfrm>
            <a:custGeom>
              <a:avLst/>
              <a:gdLst/>
              <a:ahLst/>
              <a:cxnLst/>
              <a:rect l="l" t="t" r="r" b="b"/>
              <a:pathLst>
                <a:path w="196850" h="66040">
                  <a:moveTo>
                    <a:pt x="0" y="65528"/>
                  </a:moveTo>
                  <a:lnTo>
                    <a:pt x="196604" y="65528"/>
                  </a:lnTo>
                  <a:lnTo>
                    <a:pt x="196604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16919146" y="10538957"/>
              <a:ext cx="2359660" cy="131445"/>
            </a:xfrm>
            <a:custGeom>
              <a:avLst/>
              <a:gdLst/>
              <a:ahLst/>
              <a:cxnLst/>
              <a:rect l="l" t="t" r="r" b="b"/>
              <a:pathLst>
                <a:path w="2359659" h="131445">
                  <a:moveTo>
                    <a:pt x="2359058" y="0"/>
                  </a:moveTo>
                  <a:lnTo>
                    <a:pt x="2359058" y="65528"/>
                  </a:lnTo>
                </a:path>
                <a:path w="2359659" h="131445">
                  <a:moveTo>
                    <a:pt x="0" y="65534"/>
                  </a:moveTo>
                  <a:lnTo>
                    <a:pt x="0" y="131063"/>
                  </a:lnTo>
                </a:path>
                <a:path w="2359659" h="131445">
                  <a:moveTo>
                    <a:pt x="393207" y="65534"/>
                  </a:moveTo>
                  <a:lnTo>
                    <a:pt x="393207" y="131063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17410656" y="10637256"/>
              <a:ext cx="1376045" cy="0"/>
            </a:xfrm>
            <a:custGeom>
              <a:avLst/>
              <a:gdLst/>
              <a:ahLst/>
              <a:cxnLst/>
              <a:rect l="l" t="t" r="r" b="b"/>
              <a:pathLst>
                <a:path w="1376044">
                  <a:moveTo>
                    <a:pt x="0" y="0"/>
                  </a:moveTo>
                  <a:lnTo>
                    <a:pt x="131069" y="0"/>
                  </a:lnTo>
                </a:path>
                <a:path w="1376044">
                  <a:moveTo>
                    <a:pt x="327578" y="0"/>
                  </a:moveTo>
                  <a:lnTo>
                    <a:pt x="655251" y="0"/>
                  </a:lnTo>
                </a:path>
                <a:path w="1376044">
                  <a:moveTo>
                    <a:pt x="786321" y="0"/>
                  </a:moveTo>
                  <a:lnTo>
                    <a:pt x="917390" y="0"/>
                  </a:lnTo>
                </a:path>
                <a:path w="1376044">
                  <a:moveTo>
                    <a:pt x="1244969" y="0"/>
                  </a:moveTo>
                  <a:lnTo>
                    <a:pt x="1376038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18884996" y="10604492"/>
              <a:ext cx="393700" cy="66040"/>
            </a:xfrm>
            <a:custGeom>
              <a:avLst/>
              <a:gdLst/>
              <a:ahLst/>
              <a:cxnLst/>
              <a:rect l="l" t="t" r="r" b="b"/>
              <a:pathLst>
                <a:path w="393700" h="66040">
                  <a:moveTo>
                    <a:pt x="0" y="0"/>
                  </a:moveTo>
                  <a:lnTo>
                    <a:pt x="0" y="65528"/>
                  </a:lnTo>
                </a:path>
                <a:path w="393700" h="66040">
                  <a:moveTo>
                    <a:pt x="393207" y="0"/>
                  </a:moveTo>
                  <a:lnTo>
                    <a:pt x="393207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16886378" y="10702781"/>
              <a:ext cx="459105" cy="0"/>
            </a:xfrm>
            <a:custGeom>
              <a:avLst/>
              <a:gdLst/>
              <a:ahLst/>
              <a:cxnLst/>
              <a:rect l="l" t="t" r="r" b="b"/>
              <a:pathLst>
                <a:path w="459105">
                  <a:moveTo>
                    <a:pt x="0" y="0"/>
                  </a:moveTo>
                  <a:lnTo>
                    <a:pt x="458742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17410656" y="10702781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17541725" y="10702781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20" y="-32764"/>
                  </a:moveTo>
                  <a:lnTo>
                    <a:pt x="32720" y="32764"/>
                  </a:lnTo>
                </a:path>
              </a:pathLst>
            </a:custGeom>
            <a:ln w="65440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17705467" y="10670017"/>
              <a:ext cx="786765" cy="66040"/>
            </a:xfrm>
            <a:custGeom>
              <a:avLst/>
              <a:gdLst/>
              <a:ahLst/>
              <a:cxnLst/>
              <a:rect l="l" t="t" r="r" b="b"/>
              <a:pathLst>
                <a:path w="786765" h="66040">
                  <a:moveTo>
                    <a:pt x="0" y="0"/>
                  </a:moveTo>
                  <a:lnTo>
                    <a:pt x="0" y="65528"/>
                  </a:lnTo>
                </a:path>
                <a:path w="786765" h="66040">
                  <a:moveTo>
                    <a:pt x="131069" y="0"/>
                  </a:moveTo>
                  <a:lnTo>
                    <a:pt x="131069" y="65528"/>
                  </a:lnTo>
                </a:path>
                <a:path w="786765" h="66040">
                  <a:moveTo>
                    <a:pt x="262138" y="0"/>
                  </a:moveTo>
                  <a:lnTo>
                    <a:pt x="262138" y="65528"/>
                  </a:lnTo>
                </a:path>
                <a:path w="786765" h="66040">
                  <a:moveTo>
                    <a:pt x="393207" y="0"/>
                  </a:moveTo>
                  <a:lnTo>
                    <a:pt x="393207" y="65528"/>
                  </a:lnTo>
                </a:path>
                <a:path w="786765" h="66040">
                  <a:moveTo>
                    <a:pt x="524277" y="0"/>
                  </a:moveTo>
                  <a:lnTo>
                    <a:pt x="524277" y="65528"/>
                  </a:lnTo>
                </a:path>
                <a:path w="786765" h="66040">
                  <a:moveTo>
                    <a:pt x="655346" y="0"/>
                  </a:moveTo>
                  <a:lnTo>
                    <a:pt x="655346" y="65528"/>
                  </a:lnTo>
                </a:path>
                <a:path w="786765" h="66040">
                  <a:moveTo>
                    <a:pt x="786415" y="0"/>
                  </a:moveTo>
                  <a:lnTo>
                    <a:pt x="786415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18590185" y="10702781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20" y="-32764"/>
                  </a:moveTo>
                  <a:lnTo>
                    <a:pt x="32720" y="32764"/>
                  </a:lnTo>
                </a:path>
              </a:pathLst>
            </a:custGeom>
            <a:ln w="65440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18721159" y="10702781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17410656" y="10702781"/>
              <a:ext cx="1900555" cy="66040"/>
            </a:xfrm>
            <a:custGeom>
              <a:avLst/>
              <a:gdLst/>
              <a:ahLst/>
              <a:cxnLst/>
              <a:rect l="l" t="t" r="r" b="b"/>
              <a:pathLst>
                <a:path w="1900555" h="66040">
                  <a:moveTo>
                    <a:pt x="1441573" y="0"/>
                  </a:moveTo>
                  <a:lnTo>
                    <a:pt x="1900315" y="0"/>
                  </a:lnTo>
                </a:path>
                <a:path w="1900555" h="66040">
                  <a:moveTo>
                    <a:pt x="0" y="65525"/>
                  </a:moveTo>
                  <a:lnTo>
                    <a:pt x="196509" y="65525"/>
                  </a:lnTo>
                </a:path>
                <a:path w="1900555" h="66040">
                  <a:moveTo>
                    <a:pt x="262044" y="65525"/>
                  </a:moveTo>
                  <a:lnTo>
                    <a:pt x="393113" y="65525"/>
                  </a:lnTo>
                </a:path>
                <a:path w="1900555" h="66040">
                  <a:moveTo>
                    <a:pt x="458647" y="65525"/>
                  </a:moveTo>
                  <a:lnTo>
                    <a:pt x="720786" y="65525"/>
                  </a:lnTo>
                </a:path>
                <a:path w="1900555" h="66040">
                  <a:moveTo>
                    <a:pt x="851855" y="65525"/>
                  </a:moveTo>
                  <a:lnTo>
                    <a:pt x="982925" y="65525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16919146" y="10735542"/>
              <a:ext cx="1835150" cy="131445"/>
            </a:xfrm>
            <a:custGeom>
              <a:avLst/>
              <a:gdLst/>
              <a:ahLst/>
              <a:cxnLst/>
              <a:rect l="l" t="t" r="r" b="b"/>
              <a:pathLst>
                <a:path w="1835150" h="131445">
                  <a:moveTo>
                    <a:pt x="1834781" y="0"/>
                  </a:moveTo>
                  <a:lnTo>
                    <a:pt x="1834781" y="65528"/>
                  </a:lnTo>
                </a:path>
                <a:path w="1835150" h="131445">
                  <a:moveTo>
                    <a:pt x="0" y="65525"/>
                  </a:moveTo>
                  <a:lnTo>
                    <a:pt x="0" y="13105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17017448" y="10833832"/>
              <a:ext cx="655320" cy="0"/>
            </a:xfrm>
            <a:custGeom>
              <a:avLst/>
              <a:gdLst/>
              <a:ahLst/>
              <a:cxnLst/>
              <a:rect l="l" t="t" r="r" b="b"/>
              <a:pathLst>
                <a:path w="655319">
                  <a:moveTo>
                    <a:pt x="0" y="0"/>
                  </a:moveTo>
                  <a:lnTo>
                    <a:pt x="327673" y="0"/>
                  </a:lnTo>
                </a:path>
                <a:path w="655319">
                  <a:moveTo>
                    <a:pt x="524277" y="0"/>
                  </a:moveTo>
                  <a:lnTo>
                    <a:pt x="655251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17771002" y="10801067"/>
              <a:ext cx="196850" cy="66040"/>
            </a:xfrm>
            <a:custGeom>
              <a:avLst/>
              <a:gdLst/>
              <a:ahLst/>
              <a:cxnLst/>
              <a:rect l="l" t="t" r="r" b="b"/>
              <a:pathLst>
                <a:path w="196850" h="66040">
                  <a:moveTo>
                    <a:pt x="0" y="0"/>
                  </a:moveTo>
                  <a:lnTo>
                    <a:pt x="0" y="65528"/>
                  </a:lnTo>
                </a:path>
                <a:path w="196850" h="66040">
                  <a:moveTo>
                    <a:pt x="196603" y="0"/>
                  </a:moveTo>
                  <a:lnTo>
                    <a:pt x="196603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18328046" y="10833832"/>
              <a:ext cx="852169" cy="0"/>
            </a:xfrm>
            <a:custGeom>
              <a:avLst/>
              <a:gdLst/>
              <a:ahLst/>
              <a:cxnLst/>
              <a:rect l="l" t="t" r="r" b="b"/>
              <a:pathLst>
                <a:path w="852169">
                  <a:moveTo>
                    <a:pt x="0" y="0"/>
                  </a:moveTo>
                  <a:lnTo>
                    <a:pt x="131069" y="0"/>
                  </a:lnTo>
                </a:path>
                <a:path w="852169">
                  <a:moveTo>
                    <a:pt x="196603" y="0"/>
                  </a:moveTo>
                  <a:lnTo>
                    <a:pt x="393113" y="0"/>
                  </a:lnTo>
                </a:path>
                <a:path w="852169">
                  <a:moveTo>
                    <a:pt x="524182" y="0"/>
                  </a:moveTo>
                  <a:lnTo>
                    <a:pt x="851855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16951913" y="10899366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17082982" y="10899366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106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17377888" y="10866602"/>
              <a:ext cx="327660" cy="66040"/>
            </a:xfrm>
            <a:custGeom>
              <a:avLst/>
              <a:gdLst/>
              <a:ahLst/>
              <a:cxnLst/>
              <a:rect l="l" t="t" r="r" b="b"/>
              <a:pathLst>
                <a:path w="327659" h="66040">
                  <a:moveTo>
                    <a:pt x="0" y="0"/>
                  </a:moveTo>
                  <a:lnTo>
                    <a:pt x="0" y="65528"/>
                  </a:lnTo>
                </a:path>
                <a:path w="327659" h="66040">
                  <a:moveTo>
                    <a:pt x="327578" y="0"/>
                  </a:moveTo>
                  <a:lnTo>
                    <a:pt x="327578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17803769" y="10899366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106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18065907" y="10899366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18196977" y="10899366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106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18393581" y="10899366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18524650" y="10899366"/>
              <a:ext cx="327660" cy="0"/>
            </a:xfrm>
            <a:custGeom>
              <a:avLst/>
              <a:gdLst/>
              <a:ahLst/>
              <a:cxnLst/>
              <a:rect l="l" t="t" r="r" b="b"/>
              <a:pathLst>
                <a:path w="327659">
                  <a:moveTo>
                    <a:pt x="0" y="0"/>
                  </a:moveTo>
                  <a:lnTo>
                    <a:pt x="130974" y="0"/>
                  </a:lnTo>
                </a:path>
                <a:path w="327659">
                  <a:moveTo>
                    <a:pt x="196509" y="0"/>
                  </a:moveTo>
                  <a:lnTo>
                    <a:pt x="327578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18917763" y="10899366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19048833" y="10899366"/>
              <a:ext cx="196850" cy="0"/>
            </a:xfrm>
            <a:custGeom>
              <a:avLst/>
              <a:gdLst/>
              <a:ahLst/>
              <a:cxnLst/>
              <a:rect l="l" t="t" r="r" b="b"/>
              <a:pathLst>
                <a:path w="196850">
                  <a:moveTo>
                    <a:pt x="0" y="0"/>
                  </a:moveTo>
                  <a:lnTo>
                    <a:pt x="196603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16886378" y="10964892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17017448" y="10964892"/>
              <a:ext cx="1179830" cy="0"/>
            </a:xfrm>
            <a:custGeom>
              <a:avLst/>
              <a:gdLst/>
              <a:ahLst/>
              <a:cxnLst/>
              <a:rect l="l" t="t" r="r" b="b"/>
              <a:pathLst>
                <a:path w="1179830">
                  <a:moveTo>
                    <a:pt x="0" y="0"/>
                  </a:moveTo>
                  <a:lnTo>
                    <a:pt x="131069" y="0"/>
                  </a:lnTo>
                </a:path>
                <a:path w="1179830">
                  <a:moveTo>
                    <a:pt x="262138" y="0"/>
                  </a:moveTo>
                  <a:lnTo>
                    <a:pt x="655251" y="0"/>
                  </a:lnTo>
                </a:path>
                <a:path w="1179830">
                  <a:moveTo>
                    <a:pt x="851855" y="0"/>
                  </a:moveTo>
                  <a:lnTo>
                    <a:pt x="117952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18328046" y="10964892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18524650" y="10964892"/>
              <a:ext cx="786765" cy="0"/>
            </a:xfrm>
            <a:custGeom>
              <a:avLst/>
              <a:gdLst/>
              <a:ahLst/>
              <a:cxnLst/>
              <a:rect l="l" t="t" r="r" b="b"/>
              <a:pathLst>
                <a:path w="786765">
                  <a:moveTo>
                    <a:pt x="0" y="0"/>
                  </a:moveTo>
                  <a:lnTo>
                    <a:pt x="393113" y="0"/>
                  </a:lnTo>
                </a:path>
                <a:path w="786765">
                  <a:moveTo>
                    <a:pt x="655251" y="0"/>
                  </a:moveTo>
                  <a:lnTo>
                    <a:pt x="786321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16919146" y="10997662"/>
              <a:ext cx="262255" cy="66040"/>
            </a:xfrm>
            <a:custGeom>
              <a:avLst/>
              <a:gdLst/>
              <a:ahLst/>
              <a:cxnLst/>
              <a:rect l="l" t="t" r="r" b="b"/>
              <a:pathLst>
                <a:path w="262255" h="66040">
                  <a:moveTo>
                    <a:pt x="0" y="0"/>
                  </a:moveTo>
                  <a:lnTo>
                    <a:pt x="0" y="65528"/>
                  </a:lnTo>
                </a:path>
                <a:path w="262255" h="66040">
                  <a:moveTo>
                    <a:pt x="131069" y="0"/>
                  </a:moveTo>
                  <a:lnTo>
                    <a:pt x="131069" y="65528"/>
                  </a:lnTo>
                </a:path>
                <a:path w="262255" h="66040">
                  <a:moveTo>
                    <a:pt x="262138" y="0"/>
                  </a:moveTo>
                  <a:lnTo>
                    <a:pt x="262138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17410656" y="11030426"/>
              <a:ext cx="917575" cy="0"/>
            </a:xfrm>
            <a:custGeom>
              <a:avLst/>
              <a:gdLst/>
              <a:ahLst/>
              <a:cxnLst/>
              <a:rect l="l" t="t" r="r" b="b"/>
              <a:pathLst>
                <a:path w="917575">
                  <a:moveTo>
                    <a:pt x="0" y="0"/>
                  </a:moveTo>
                  <a:lnTo>
                    <a:pt x="131069" y="0"/>
                  </a:lnTo>
                </a:path>
                <a:path w="917575">
                  <a:moveTo>
                    <a:pt x="262044" y="0"/>
                  </a:moveTo>
                  <a:lnTo>
                    <a:pt x="524182" y="0"/>
                  </a:lnTo>
                </a:path>
                <a:path w="917575">
                  <a:moveTo>
                    <a:pt x="655251" y="0"/>
                  </a:moveTo>
                  <a:lnTo>
                    <a:pt x="917390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18393581" y="11030426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18590185" y="11030426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20" y="-32764"/>
                  </a:moveTo>
                  <a:lnTo>
                    <a:pt x="32720" y="32764"/>
                  </a:lnTo>
                </a:path>
              </a:pathLst>
            </a:custGeom>
            <a:ln w="65440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16919146" y="10997662"/>
              <a:ext cx="2359660" cy="131445"/>
            </a:xfrm>
            <a:custGeom>
              <a:avLst/>
              <a:gdLst/>
              <a:ahLst/>
              <a:cxnLst/>
              <a:rect l="l" t="t" r="r" b="b"/>
              <a:pathLst>
                <a:path w="2359659" h="131445">
                  <a:moveTo>
                    <a:pt x="1965850" y="0"/>
                  </a:moveTo>
                  <a:lnTo>
                    <a:pt x="1965850" y="65528"/>
                  </a:lnTo>
                </a:path>
                <a:path w="2359659" h="131445">
                  <a:moveTo>
                    <a:pt x="2162454" y="0"/>
                  </a:moveTo>
                  <a:lnTo>
                    <a:pt x="2162454" y="65528"/>
                  </a:lnTo>
                </a:path>
                <a:path w="2359659" h="131445">
                  <a:moveTo>
                    <a:pt x="2359058" y="0"/>
                  </a:moveTo>
                  <a:lnTo>
                    <a:pt x="2359058" y="65528"/>
                  </a:lnTo>
                </a:path>
                <a:path w="2359659" h="131445">
                  <a:moveTo>
                    <a:pt x="0" y="65525"/>
                  </a:moveTo>
                  <a:lnTo>
                    <a:pt x="0" y="131054"/>
                  </a:lnTo>
                </a:path>
                <a:path w="2359659" h="131445">
                  <a:moveTo>
                    <a:pt x="196603" y="65525"/>
                  </a:moveTo>
                  <a:lnTo>
                    <a:pt x="196603" y="13105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17214052" y="11095951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106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17410656" y="11095951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16951913" y="11095951"/>
              <a:ext cx="2359660" cy="66040"/>
            </a:xfrm>
            <a:custGeom>
              <a:avLst/>
              <a:gdLst/>
              <a:ahLst/>
              <a:cxnLst/>
              <a:rect l="l" t="t" r="r" b="b"/>
              <a:pathLst>
                <a:path w="2359659" h="66040">
                  <a:moveTo>
                    <a:pt x="655251" y="0"/>
                  </a:moveTo>
                  <a:lnTo>
                    <a:pt x="851855" y="0"/>
                  </a:lnTo>
                </a:path>
                <a:path w="2359659" h="66040">
                  <a:moveTo>
                    <a:pt x="917390" y="0"/>
                  </a:moveTo>
                  <a:lnTo>
                    <a:pt x="1113994" y="0"/>
                  </a:lnTo>
                </a:path>
                <a:path w="2359659" h="66040">
                  <a:moveTo>
                    <a:pt x="1179529" y="0"/>
                  </a:moveTo>
                  <a:lnTo>
                    <a:pt x="1310598" y="0"/>
                  </a:lnTo>
                </a:path>
                <a:path w="2359659" h="66040">
                  <a:moveTo>
                    <a:pt x="1376133" y="0"/>
                  </a:moveTo>
                  <a:lnTo>
                    <a:pt x="1769246" y="0"/>
                  </a:lnTo>
                </a:path>
                <a:path w="2359659" h="66040">
                  <a:moveTo>
                    <a:pt x="1834781" y="0"/>
                  </a:moveTo>
                  <a:lnTo>
                    <a:pt x="1965850" y="0"/>
                  </a:lnTo>
                </a:path>
                <a:path w="2359659" h="66040">
                  <a:moveTo>
                    <a:pt x="2031384" y="0"/>
                  </a:moveTo>
                  <a:lnTo>
                    <a:pt x="2359058" y="0"/>
                  </a:lnTo>
                </a:path>
                <a:path w="2359659" h="66040">
                  <a:moveTo>
                    <a:pt x="0" y="65525"/>
                  </a:moveTo>
                  <a:lnTo>
                    <a:pt x="131069" y="65525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17639932" y="11128712"/>
              <a:ext cx="196850" cy="66040"/>
            </a:xfrm>
            <a:custGeom>
              <a:avLst/>
              <a:gdLst/>
              <a:ahLst/>
              <a:cxnLst/>
              <a:rect l="l" t="t" r="r" b="b"/>
              <a:pathLst>
                <a:path w="196850" h="66040">
                  <a:moveTo>
                    <a:pt x="0" y="0"/>
                  </a:moveTo>
                  <a:lnTo>
                    <a:pt x="0" y="65528"/>
                  </a:lnTo>
                </a:path>
                <a:path w="196850" h="66040">
                  <a:moveTo>
                    <a:pt x="196603" y="0"/>
                  </a:moveTo>
                  <a:lnTo>
                    <a:pt x="196603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18065907" y="11161477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106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18295279" y="11128712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0"/>
                  </a:moveTo>
                  <a:lnTo>
                    <a:pt x="0" y="65528"/>
                  </a:lnTo>
                </a:path>
                <a:path w="131444" h="66040">
                  <a:moveTo>
                    <a:pt x="131069" y="0"/>
                  </a:moveTo>
                  <a:lnTo>
                    <a:pt x="131069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18721159" y="11161477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106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18917763" y="11161477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16886378" y="11227011"/>
              <a:ext cx="1114425" cy="0"/>
            </a:xfrm>
            <a:custGeom>
              <a:avLst/>
              <a:gdLst/>
              <a:ahLst/>
              <a:cxnLst/>
              <a:rect l="l" t="t" r="r" b="b"/>
              <a:pathLst>
                <a:path w="1114425">
                  <a:moveTo>
                    <a:pt x="0" y="0"/>
                  </a:moveTo>
                  <a:lnTo>
                    <a:pt x="196603" y="0"/>
                  </a:lnTo>
                </a:path>
                <a:path w="1114425">
                  <a:moveTo>
                    <a:pt x="327673" y="0"/>
                  </a:moveTo>
                  <a:lnTo>
                    <a:pt x="917390" y="0"/>
                  </a:lnTo>
                </a:path>
                <a:path w="1114425">
                  <a:moveTo>
                    <a:pt x="982925" y="0"/>
                  </a:moveTo>
                  <a:lnTo>
                    <a:pt x="1113994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18065907" y="11227011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18196977" y="11227011"/>
              <a:ext cx="196850" cy="0"/>
            </a:xfrm>
            <a:custGeom>
              <a:avLst/>
              <a:gdLst/>
              <a:ahLst/>
              <a:cxnLst/>
              <a:rect l="l" t="t" r="r" b="b"/>
              <a:pathLst>
                <a:path w="196850">
                  <a:moveTo>
                    <a:pt x="0" y="0"/>
                  </a:moveTo>
                  <a:lnTo>
                    <a:pt x="196603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18557417" y="11194247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0"/>
                  </a:moveTo>
                  <a:lnTo>
                    <a:pt x="0" y="65528"/>
                  </a:lnTo>
                </a:path>
                <a:path w="131444" h="66040">
                  <a:moveTo>
                    <a:pt x="130974" y="0"/>
                  </a:moveTo>
                  <a:lnTo>
                    <a:pt x="130974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18786694" y="11227011"/>
              <a:ext cx="328295" cy="0"/>
            </a:xfrm>
            <a:custGeom>
              <a:avLst/>
              <a:gdLst/>
              <a:ahLst/>
              <a:cxnLst/>
              <a:rect l="l" t="t" r="r" b="b"/>
              <a:pathLst>
                <a:path w="328294">
                  <a:moveTo>
                    <a:pt x="0" y="0"/>
                  </a:moveTo>
                  <a:lnTo>
                    <a:pt x="327673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19179901" y="11194247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65528"/>
                  </a:moveTo>
                  <a:lnTo>
                    <a:pt x="131069" y="65528"/>
                  </a:lnTo>
                  <a:lnTo>
                    <a:pt x="131069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16886378" y="11292537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17082982" y="11292537"/>
              <a:ext cx="1376680" cy="0"/>
            </a:xfrm>
            <a:custGeom>
              <a:avLst/>
              <a:gdLst/>
              <a:ahLst/>
              <a:cxnLst/>
              <a:rect l="l" t="t" r="r" b="b"/>
              <a:pathLst>
                <a:path w="1376680">
                  <a:moveTo>
                    <a:pt x="0" y="0"/>
                  </a:moveTo>
                  <a:lnTo>
                    <a:pt x="196603" y="0"/>
                  </a:lnTo>
                </a:path>
                <a:path w="1376680">
                  <a:moveTo>
                    <a:pt x="327673" y="0"/>
                  </a:moveTo>
                  <a:lnTo>
                    <a:pt x="524182" y="0"/>
                  </a:lnTo>
                </a:path>
                <a:path w="1376680">
                  <a:moveTo>
                    <a:pt x="1048459" y="0"/>
                  </a:moveTo>
                  <a:lnTo>
                    <a:pt x="1376133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18721159" y="11292537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18852229" y="11292537"/>
              <a:ext cx="196850" cy="0"/>
            </a:xfrm>
            <a:custGeom>
              <a:avLst/>
              <a:gdLst/>
              <a:ahLst/>
              <a:cxnLst/>
              <a:rect l="l" t="t" r="r" b="b"/>
              <a:pathLst>
                <a:path w="196850">
                  <a:moveTo>
                    <a:pt x="0" y="0"/>
                  </a:moveTo>
                  <a:lnTo>
                    <a:pt x="196603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19179901" y="11259772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65528"/>
                  </a:moveTo>
                  <a:lnTo>
                    <a:pt x="131069" y="65528"/>
                  </a:lnTo>
                  <a:lnTo>
                    <a:pt x="131069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16886378" y="11358071"/>
              <a:ext cx="524510" cy="0"/>
            </a:xfrm>
            <a:custGeom>
              <a:avLst/>
              <a:gdLst/>
              <a:ahLst/>
              <a:cxnLst/>
              <a:rect l="l" t="t" r="r" b="b"/>
              <a:pathLst>
                <a:path w="524509">
                  <a:moveTo>
                    <a:pt x="0" y="0"/>
                  </a:moveTo>
                  <a:lnTo>
                    <a:pt x="131069" y="0"/>
                  </a:lnTo>
                </a:path>
                <a:path w="524509">
                  <a:moveTo>
                    <a:pt x="196603" y="0"/>
                  </a:moveTo>
                  <a:lnTo>
                    <a:pt x="327673" y="0"/>
                  </a:lnTo>
                </a:path>
                <a:path w="524509">
                  <a:moveTo>
                    <a:pt x="393207" y="0"/>
                  </a:moveTo>
                  <a:lnTo>
                    <a:pt x="524277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17476190" y="11358071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17672700" y="11358071"/>
              <a:ext cx="589915" cy="0"/>
            </a:xfrm>
            <a:custGeom>
              <a:avLst/>
              <a:gdLst/>
              <a:ahLst/>
              <a:cxnLst/>
              <a:rect l="l" t="t" r="r" b="b"/>
              <a:pathLst>
                <a:path w="589915">
                  <a:moveTo>
                    <a:pt x="0" y="0"/>
                  </a:moveTo>
                  <a:lnTo>
                    <a:pt x="131069" y="0"/>
                  </a:lnTo>
                </a:path>
                <a:path w="589915">
                  <a:moveTo>
                    <a:pt x="393207" y="0"/>
                  </a:moveTo>
                  <a:lnTo>
                    <a:pt x="589811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18328046" y="11325307"/>
              <a:ext cx="196850" cy="66040"/>
            </a:xfrm>
            <a:custGeom>
              <a:avLst/>
              <a:gdLst/>
              <a:ahLst/>
              <a:cxnLst/>
              <a:rect l="l" t="t" r="r" b="b"/>
              <a:pathLst>
                <a:path w="196850" h="66040">
                  <a:moveTo>
                    <a:pt x="0" y="65528"/>
                  </a:moveTo>
                  <a:lnTo>
                    <a:pt x="196604" y="65528"/>
                  </a:lnTo>
                  <a:lnTo>
                    <a:pt x="196604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18590185" y="11358071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20" y="-32764"/>
                  </a:moveTo>
                  <a:lnTo>
                    <a:pt x="32720" y="32764"/>
                  </a:lnTo>
                </a:path>
              </a:pathLst>
            </a:custGeom>
            <a:ln w="65440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18786694" y="11358071"/>
              <a:ext cx="262255" cy="0"/>
            </a:xfrm>
            <a:custGeom>
              <a:avLst/>
              <a:gdLst/>
              <a:ahLst/>
              <a:cxnLst/>
              <a:rect l="l" t="t" r="r" b="b"/>
              <a:pathLst>
                <a:path w="262255">
                  <a:moveTo>
                    <a:pt x="0" y="0"/>
                  </a:moveTo>
                  <a:lnTo>
                    <a:pt x="262138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/>
            <p:cNvSpPr/>
            <p:nvPr/>
          </p:nvSpPr>
          <p:spPr>
            <a:xfrm>
              <a:off x="16919146" y="11325307"/>
              <a:ext cx="2228215" cy="131445"/>
            </a:xfrm>
            <a:custGeom>
              <a:avLst/>
              <a:gdLst/>
              <a:ahLst/>
              <a:cxnLst/>
              <a:rect l="l" t="t" r="r" b="b"/>
              <a:pathLst>
                <a:path w="2228215" h="131445">
                  <a:moveTo>
                    <a:pt x="2227988" y="0"/>
                  </a:moveTo>
                  <a:lnTo>
                    <a:pt x="2227988" y="65528"/>
                  </a:lnTo>
                </a:path>
                <a:path w="2228215" h="131445">
                  <a:moveTo>
                    <a:pt x="0" y="65525"/>
                  </a:moveTo>
                  <a:lnTo>
                    <a:pt x="0" y="13105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8"/>
            <p:cNvSpPr/>
            <p:nvPr/>
          </p:nvSpPr>
          <p:spPr>
            <a:xfrm>
              <a:off x="17017448" y="11423596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106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39"/>
            <p:cNvSpPr/>
            <p:nvPr/>
          </p:nvSpPr>
          <p:spPr>
            <a:xfrm>
              <a:off x="17214052" y="11423596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140"/>
            <p:cNvSpPr/>
            <p:nvPr/>
          </p:nvSpPr>
          <p:spPr>
            <a:xfrm>
              <a:off x="17345121" y="11423596"/>
              <a:ext cx="721360" cy="0"/>
            </a:xfrm>
            <a:custGeom>
              <a:avLst/>
              <a:gdLst/>
              <a:ahLst/>
              <a:cxnLst/>
              <a:rect l="l" t="t" r="r" b="b"/>
              <a:pathLst>
                <a:path w="721359">
                  <a:moveTo>
                    <a:pt x="0" y="0"/>
                  </a:moveTo>
                  <a:lnTo>
                    <a:pt x="196603" y="0"/>
                  </a:lnTo>
                </a:path>
                <a:path w="721359">
                  <a:moveTo>
                    <a:pt x="262044" y="0"/>
                  </a:moveTo>
                  <a:lnTo>
                    <a:pt x="393113" y="0"/>
                  </a:lnTo>
                </a:path>
                <a:path w="721359">
                  <a:moveTo>
                    <a:pt x="458647" y="0"/>
                  </a:moveTo>
                  <a:lnTo>
                    <a:pt x="720786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141"/>
            <p:cNvSpPr/>
            <p:nvPr/>
          </p:nvSpPr>
          <p:spPr>
            <a:xfrm>
              <a:off x="18328046" y="11390832"/>
              <a:ext cx="196850" cy="66040"/>
            </a:xfrm>
            <a:custGeom>
              <a:avLst/>
              <a:gdLst/>
              <a:ahLst/>
              <a:cxnLst/>
              <a:rect l="l" t="t" r="r" b="b"/>
              <a:pathLst>
                <a:path w="196850" h="66040">
                  <a:moveTo>
                    <a:pt x="0" y="65528"/>
                  </a:moveTo>
                  <a:lnTo>
                    <a:pt x="196604" y="65528"/>
                  </a:lnTo>
                  <a:lnTo>
                    <a:pt x="196604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142"/>
            <p:cNvSpPr/>
            <p:nvPr/>
          </p:nvSpPr>
          <p:spPr>
            <a:xfrm>
              <a:off x="18590185" y="11423596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20" y="-32764"/>
                  </a:moveTo>
                  <a:lnTo>
                    <a:pt x="32720" y="32764"/>
                  </a:lnTo>
                </a:path>
              </a:pathLst>
            </a:custGeom>
            <a:ln w="65440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143"/>
            <p:cNvSpPr/>
            <p:nvPr/>
          </p:nvSpPr>
          <p:spPr>
            <a:xfrm>
              <a:off x="18721159" y="11423596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106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144"/>
            <p:cNvSpPr/>
            <p:nvPr/>
          </p:nvSpPr>
          <p:spPr>
            <a:xfrm>
              <a:off x="18917763" y="11423596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" name="object 145"/>
            <p:cNvSpPr/>
            <p:nvPr/>
          </p:nvSpPr>
          <p:spPr>
            <a:xfrm>
              <a:off x="19114367" y="11423596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106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" name="object 146"/>
            <p:cNvSpPr/>
            <p:nvPr/>
          </p:nvSpPr>
          <p:spPr>
            <a:xfrm>
              <a:off x="17017448" y="11489131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" name="object 147"/>
            <p:cNvSpPr/>
            <p:nvPr/>
          </p:nvSpPr>
          <p:spPr>
            <a:xfrm>
              <a:off x="17148517" y="11489131"/>
              <a:ext cx="262255" cy="0"/>
            </a:xfrm>
            <a:custGeom>
              <a:avLst/>
              <a:gdLst/>
              <a:ahLst/>
              <a:cxnLst/>
              <a:rect l="l" t="t" r="r" b="b"/>
              <a:pathLst>
                <a:path w="262255">
                  <a:moveTo>
                    <a:pt x="0" y="0"/>
                  </a:moveTo>
                  <a:lnTo>
                    <a:pt x="262138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" name="object 148"/>
            <p:cNvSpPr/>
            <p:nvPr/>
          </p:nvSpPr>
          <p:spPr>
            <a:xfrm>
              <a:off x="17541725" y="11489131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20" y="-32764"/>
                  </a:moveTo>
                  <a:lnTo>
                    <a:pt x="32720" y="32764"/>
                  </a:lnTo>
                </a:path>
              </a:pathLst>
            </a:custGeom>
            <a:ln w="65440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" name="object 149"/>
            <p:cNvSpPr/>
            <p:nvPr/>
          </p:nvSpPr>
          <p:spPr>
            <a:xfrm>
              <a:off x="17738234" y="11456367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65528"/>
                  </a:moveTo>
                  <a:lnTo>
                    <a:pt x="131069" y="65528"/>
                  </a:lnTo>
                  <a:lnTo>
                    <a:pt x="131069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" name="object 150"/>
            <p:cNvSpPr/>
            <p:nvPr/>
          </p:nvSpPr>
          <p:spPr>
            <a:xfrm>
              <a:off x="18065907" y="11489131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" name="object 151"/>
            <p:cNvSpPr/>
            <p:nvPr/>
          </p:nvSpPr>
          <p:spPr>
            <a:xfrm>
              <a:off x="17082982" y="11489131"/>
              <a:ext cx="2228215" cy="66040"/>
            </a:xfrm>
            <a:custGeom>
              <a:avLst/>
              <a:gdLst/>
              <a:ahLst/>
              <a:cxnLst/>
              <a:rect l="l" t="t" r="r" b="b"/>
              <a:pathLst>
                <a:path w="2228215" h="66040">
                  <a:moveTo>
                    <a:pt x="1113994" y="0"/>
                  </a:moveTo>
                  <a:lnTo>
                    <a:pt x="1245063" y="0"/>
                  </a:lnTo>
                </a:path>
                <a:path w="2228215" h="66040">
                  <a:moveTo>
                    <a:pt x="1441667" y="0"/>
                  </a:moveTo>
                  <a:lnTo>
                    <a:pt x="1703711" y="0"/>
                  </a:lnTo>
                </a:path>
                <a:path w="2228215" h="66040">
                  <a:moveTo>
                    <a:pt x="1769246" y="0"/>
                  </a:moveTo>
                  <a:lnTo>
                    <a:pt x="1965850" y="0"/>
                  </a:lnTo>
                </a:path>
                <a:path w="2228215" h="66040">
                  <a:moveTo>
                    <a:pt x="2096919" y="0"/>
                  </a:moveTo>
                  <a:lnTo>
                    <a:pt x="2227988" y="0"/>
                  </a:lnTo>
                </a:path>
                <a:path w="2228215" h="66040">
                  <a:moveTo>
                    <a:pt x="0" y="65525"/>
                  </a:moveTo>
                  <a:lnTo>
                    <a:pt x="196603" y="65525"/>
                  </a:lnTo>
                </a:path>
                <a:path w="2228215" h="66040">
                  <a:moveTo>
                    <a:pt x="393207" y="65525"/>
                  </a:moveTo>
                  <a:lnTo>
                    <a:pt x="524182" y="65525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" name="object 152"/>
            <p:cNvSpPr/>
            <p:nvPr/>
          </p:nvSpPr>
          <p:spPr>
            <a:xfrm>
              <a:off x="17738234" y="11521892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65528"/>
                  </a:moveTo>
                  <a:lnTo>
                    <a:pt x="131069" y="65528"/>
                  </a:lnTo>
                  <a:lnTo>
                    <a:pt x="131069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" name="object 153"/>
            <p:cNvSpPr/>
            <p:nvPr/>
          </p:nvSpPr>
          <p:spPr>
            <a:xfrm>
              <a:off x="17967605" y="11521892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0"/>
                  </a:moveTo>
                  <a:lnTo>
                    <a:pt x="0" y="65528"/>
                  </a:lnTo>
                </a:path>
                <a:path w="131444" h="66040">
                  <a:moveTo>
                    <a:pt x="131069" y="0"/>
                  </a:moveTo>
                  <a:lnTo>
                    <a:pt x="131069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" name="object 154"/>
            <p:cNvSpPr/>
            <p:nvPr/>
          </p:nvSpPr>
          <p:spPr>
            <a:xfrm>
              <a:off x="18262512" y="11554656"/>
              <a:ext cx="852169" cy="0"/>
            </a:xfrm>
            <a:custGeom>
              <a:avLst/>
              <a:gdLst/>
              <a:ahLst/>
              <a:cxnLst/>
              <a:rect l="l" t="t" r="r" b="b"/>
              <a:pathLst>
                <a:path w="852169">
                  <a:moveTo>
                    <a:pt x="0" y="0"/>
                  </a:moveTo>
                  <a:lnTo>
                    <a:pt x="131069" y="0"/>
                  </a:lnTo>
                </a:path>
                <a:path w="852169">
                  <a:moveTo>
                    <a:pt x="327673" y="0"/>
                  </a:moveTo>
                  <a:lnTo>
                    <a:pt x="458647" y="0"/>
                  </a:lnTo>
                </a:path>
                <a:path w="852169">
                  <a:moveTo>
                    <a:pt x="720786" y="0"/>
                  </a:moveTo>
                  <a:lnTo>
                    <a:pt x="851855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" name="object 155"/>
            <p:cNvSpPr/>
            <p:nvPr/>
          </p:nvSpPr>
          <p:spPr>
            <a:xfrm>
              <a:off x="19245437" y="11554656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" name="object 156"/>
            <p:cNvSpPr/>
            <p:nvPr/>
          </p:nvSpPr>
          <p:spPr>
            <a:xfrm>
              <a:off x="16951913" y="11620181"/>
              <a:ext cx="262255" cy="0"/>
            </a:xfrm>
            <a:custGeom>
              <a:avLst/>
              <a:gdLst/>
              <a:ahLst/>
              <a:cxnLst/>
              <a:rect l="l" t="t" r="r" b="b"/>
              <a:pathLst>
                <a:path w="262255">
                  <a:moveTo>
                    <a:pt x="0" y="0"/>
                  </a:moveTo>
                  <a:lnTo>
                    <a:pt x="262138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" name="object 157"/>
            <p:cNvSpPr/>
            <p:nvPr/>
          </p:nvSpPr>
          <p:spPr>
            <a:xfrm>
              <a:off x="17279586" y="11620181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" name="object 158"/>
            <p:cNvSpPr/>
            <p:nvPr/>
          </p:nvSpPr>
          <p:spPr>
            <a:xfrm>
              <a:off x="17410656" y="11620181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106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" name="object 159"/>
            <p:cNvSpPr/>
            <p:nvPr/>
          </p:nvSpPr>
          <p:spPr>
            <a:xfrm>
              <a:off x="17607165" y="11620181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" name="object 160"/>
            <p:cNvSpPr/>
            <p:nvPr/>
          </p:nvSpPr>
          <p:spPr>
            <a:xfrm>
              <a:off x="17738234" y="11587417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65528"/>
                  </a:moveTo>
                  <a:lnTo>
                    <a:pt x="131069" y="65528"/>
                  </a:lnTo>
                  <a:lnTo>
                    <a:pt x="131069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" name="object 161"/>
            <p:cNvSpPr/>
            <p:nvPr/>
          </p:nvSpPr>
          <p:spPr>
            <a:xfrm>
              <a:off x="18033140" y="11587417"/>
              <a:ext cx="328295" cy="66040"/>
            </a:xfrm>
            <a:custGeom>
              <a:avLst/>
              <a:gdLst/>
              <a:ahLst/>
              <a:cxnLst/>
              <a:rect l="l" t="t" r="r" b="b"/>
              <a:pathLst>
                <a:path w="328294" h="66040">
                  <a:moveTo>
                    <a:pt x="0" y="0"/>
                  </a:moveTo>
                  <a:lnTo>
                    <a:pt x="0" y="65528"/>
                  </a:lnTo>
                </a:path>
                <a:path w="328294" h="66040">
                  <a:moveTo>
                    <a:pt x="327673" y="0"/>
                  </a:moveTo>
                  <a:lnTo>
                    <a:pt x="327673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" name="object 162"/>
            <p:cNvSpPr/>
            <p:nvPr/>
          </p:nvSpPr>
          <p:spPr>
            <a:xfrm>
              <a:off x="18459115" y="11620181"/>
              <a:ext cx="459105" cy="0"/>
            </a:xfrm>
            <a:custGeom>
              <a:avLst/>
              <a:gdLst/>
              <a:ahLst/>
              <a:cxnLst/>
              <a:rect l="l" t="t" r="r" b="b"/>
              <a:pathLst>
                <a:path w="459105">
                  <a:moveTo>
                    <a:pt x="0" y="0"/>
                  </a:moveTo>
                  <a:lnTo>
                    <a:pt x="262044" y="0"/>
                  </a:lnTo>
                </a:path>
                <a:path w="459105">
                  <a:moveTo>
                    <a:pt x="327578" y="0"/>
                  </a:moveTo>
                  <a:lnTo>
                    <a:pt x="458647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" name="object 163"/>
            <p:cNvSpPr/>
            <p:nvPr/>
          </p:nvSpPr>
          <p:spPr>
            <a:xfrm>
              <a:off x="19016066" y="11587417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0"/>
                  </a:moveTo>
                  <a:lnTo>
                    <a:pt x="0" y="65528"/>
                  </a:lnTo>
                </a:path>
                <a:path w="131444" h="66040">
                  <a:moveTo>
                    <a:pt x="131069" y="0"/>
                  </a:moveTo>
                  <a:lnTo>
                    <a:pt x="131069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" name="object 164"/>
            <p:cNvSpPr/>
            <p:nvPr/>
          </p:nvSpPr>
          <p:spPr>
            <a:xfrm>
              <a:off x="16886378" y="11685707"/>
              <a:ext cx="262255" cy="0"/>
            </a:xfrm>
            <a:custGeom>
              <a:avLst/>
              <a:gdLst/>
              <a:ahLst/>
              <a:cxnLst/>
              <a:rect l="l" t="t" r="r" b="b"/>
              <a:pathLst>
                <a:path w="262255">
                  <a:moveTo>
                    <a:pt x="0" y="0"/>
                  </a:moveTo>
                  <a:lnTo>
                    <a:pt x="262138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" name="object 165"/>
            <p:cNvSpPr/>
            <p:nvPr/>
          </p:nvSpPr>
          <p:spPr>
            <a:xfrm>
              <a:off x="17377888" y="11652942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0"/>
                  </a:moveTo>
                  <a:lnTo>
                    <a:pt x="0" y="65528"/>
                  </a:lnTo>
                </a:path>
                <a:path w="131444" h="66040">
                  <a:moveTo>
                    <a:pt x="131069" y="0"/>
                  </a:moveTo>
                  <a:lnTo>
                    <a:pt x="131069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" name="object 166"/>
            <p:cNvSpPr/>
            <p:nvPr/>
          </p:nvSpPr>
          <p:spPr>
            <a:xfrm>
              <a:off x="17672700" y="11685707"/>
              <a:ext cx="524510" cy="0"/>
            </a:xfrm>
            <a:custGeom>
              <a:avLst/>
              <a:gdLst/>
              <a:ahLst/>
              <a:cxnLst/>
              <a:rect l="l" t="t" r="r" b="b"/>
              <a:pathLst>
                <a:path w="524509">
                  <a:moveTo>
                    <a:pt x="0" y="0"/>
                  </a:moveTo>
                  <a:lnTo>
                    <a:pt x="524277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" name="object 167"/>
            <p:cNvSpPr/>
            <p:nvPr/>
          </p:nvSpPr>
          <p:spPr>
            <a:xfrm>
              <a:off x="16984680" y="11652942"/>
              <a:ext cx="2228215" cy="131445"/>
            </a:xfrm>
            <a:custGeom>
              <a:avLst/>
              <a:gdLst/>
              <a:ahLst/>
              <a:cxnLst/>
              <a:rect l="l" t="t" r="r" b="b"/>
              <a:pathLst>
                <a:path w="2228215" h="131445">
                  <a:moveTo>
                    <a:pt x="1310598" y="0"/>
                  </a:moveTo>
                  <a:lnTo>
                    <a:pt x="1310598" y="65528"/>
                  </a:lnTo>
                </a:path>
                <a:path w="2228215" h="131445">
                  <a:moveTo>
                    <a:pt x="1441667" y="0"/>
                  </a:moveTo>
                  <a:lnTo>
                    <a:pt x="1441667" y="65528"/>
                  </a:lnTo>
                </a:path>
                <a:path w="2228215" h="131445">
                  <a:moveTo>
                    <a:pt x="2096919" y="0"/>
                  </a:moveTo>
                  <a:lnTo>
                    <a:pt x="2096919" y="65528"/>
                  </a:lnTo>
                </a:path>
                <a:path w="2228215" h="131445">
                  <a:moveTo>
                    <a:pt x="2227988" y="0"/>
                  </a:moveTo>
                  <a:lnTo>
                    <a:pt x="2227988" y="65528"/>
                  </a:lnTo>
                </a:path>
                <a:path w="2228215" h="131445">
                  <a:moveTo>
                    <a:pt x="0" y="65534"/>
                  </a:moveTo>
                  <a:lnTo>
                    <a:pt x="0" y="131063"/>
                  </a:lnTo>
                </a:path>
                <a:path w="2228215" h="131445">
                  <a:moveTo>
                    <a:pt x="131069" y="65534"/>
                  </a:moveTo>
                  <a:lnTo>
                    <a:pt x="131069" y="131063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" name="object 168"/>
            <p:cNvSpPr/>
            <p:nvPr/>
          </p:nvSpPr>
          <p:spPr>
            <a:xfrm>
              <a:off x="17279586" y="11751241"/>
              <a:ext cx="524510" cy="0"/>
            </a:xfrm>
            <a:custGeom>
              <a:avLst/>
              <a:gdLst/>
              <a:ahLst/>
              <a:cxnLst/>
              <a:rect l="l" t="t" r="r" b="b"/>
              <a:pathLst>
                <a:path w="524509">
                  <a:moveTo>
                    <a:pt x="0" y="0"/>
                  </a:moveTo>
                  <a:lnTo>
                    <a:pt x="131069" y="0"/>
                  </a:lnTo>
                </a:path>
                <a:path w="524509">
                  <a:moveTo>
                    <a:pt x="393113" y="0"/>
                  </a:moveTo>
                  <a:lnTo>
                    <a:pt x="524182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" name="object 169"/>
            <p:cNvSpPr/>
            <p:nvPr/>
          </p:nvSpPr>
          <p:spPr>
            <a:xfrm>
              <a:off x="17902071" y="11718477"/>
              <a:ext cx="459105" cy="66040"/>
            </a:xfrm>
            <a:custGeom>
              <a:avLst/>
              <a:gdLst/>
              <a:ahLst/>
              <a:cxnLst/>
              <a:rect l="l" t="t" r="r" b="b"/>
              <a:pathLst>
                <a:path w="459105" h="66040">
                  <a:moveTo>
                    <a:pt x="0" y="0"/>
                  </a:moveTo>
                  <a:lnTo>
                    <a:pt x="0" y="65528"/>
                  </a:lnTo>
                </a:path>
                <a:path w="459105" h="66040">
                  <a:moveTo>
                    <a:pt x="131069" y="0"/>
                  </a:moveTo>
                  <a:lnTo>
                    <a:pt x="131069" y="65528"/>
                  </a:lnTo>
                </a:path>
                <a:path w="459105" h="66040">
                  <a:moveTo>
                    <a:pt x="458742" y="0"/>
                  </a:moveTo>
                  <a:lnTo>
                    <a:pt x="458742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" name="object 170"/>
            <p:cNvSpPr/>
            <p:nvPr/>
          </p:nvSpPr>
          <p:spPr>
            <a:xfrm>
              <a:off x="18590185" y="11751241"/>
              <a:ext cx="524510" cy="0"/>
            </a:xfrm>
            <a:custGeom>
              <a:avLst/>
              <a:gdLst/>
              <a:ahLst/>
              <a:cxnLst/>
              <a:rect l="l" t="t" r="r" b="b"/>
              <a:pathLst>
                <a:path w="524509">
                  <a:moveTo>
                    <a:pt x="0" y="0"/>
                  </a:moveTo>
                  <a:lnTo>
                    <a:pt x="196509" y="0"/>
                  </a:lnTo>
                </a:path>
                <a:path w="524509">
                  <a:moveTo>
                    <a:pt x="262044" y="0"/>
                  </a:moveTo>
                  <a:lnTo>
                    <a:pt x="524182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" name="object 171"/>
            <p:cNvSpPr/>
            <p:nvPr/>
          </p:nvSpPr>
          <p:spPr>
            <a:xfrm>
              <a:off x="17050215" y="11718477"/>
              <a:ext cx="2228215" cy="131445"/>
            </a:xfrm>
            <a:custGeom>
              <a:avLst/>
              <a:gdLst/>
              <a:ahLst/>
              <a:cxnLst/>
              <a:rect l="l" t="t" r="r" b="b"/>
              <a:pathLst>
                <a:path w="2228215" h="131445">
                  <a:moveTo>
                    <a:pt x="2227988" y="0"/>
                  </a:moveTo>
                  <a:lnTo>
                    <a:pt x="2227988" y="65528"/>
                  </a:lnTo>
                </a:path>
                <a:path w="2228215" h="131445">
                  <a:moveTo>
                    <a:pt x="0" y="65525"/>
                  </a:moveTo>
                  <a:lnTo>
                    <a:pt x="0" y="13105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" name="object 172"/>
            <p:cNvSpPr/>
            <p:nvPr/>
          </p:nvSpPr>
          <p:spPr>
            <a:xfrm>
              <a:off x="17148517" y="11816767"/>
              <a:ext cx="589915" cy="0"/>
            </a:xfrm>
            <a:custGeom>
              <a:avLst/>
              <a:gdLst/>
              <a:ahLst/>
              <a:cxnLst/>
              <a:rect l="l" t="t" r="r" b="b"/>
              <a:pathLst>
                <a:path w="589915">
                  <a:moveTo>
                    <a:pt x="0" y="0"/>
                  </a:moveTo>
                  <a:lnTo>
                    <a:pt x="131069" y="0"/>
                  </a:lnTo>
                </a:path>
                <a:path w="589915">
                  <a:moveTo>
                    <a:pt x="196603" y="0"/>
                  </a:moveTo>
                  <a:lnTo>
                    <a:pt x="327673" y="0"/>
                  </a:lnTo>
                </a:path>
                <a:path w="589915">
                  <a:moveTo>
                    <a:pt x="393207" y="0"/>
                  </a:moveTo>
                  <a:lnTo>
                    <a:pt x="589717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" name="object 173"/>
            <p:cNvSpPr/>
            <p:nvPr/>
          </p:nvSpPr>
          <p:spPr>
            <a:xfrm>
              <a:off x="17803769" y="11816767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" name="object 174"/>
            <p:cNvSpPr/>
            <p:nvPr/>
          </p:nvSpPr>
          <p:spPr>
            <a:xfrm>
              <a:off x="17934838" y="11816767"/>
              <a:ext cx="1114425" cy="0"/>
            </a:xfrm>
            <a:custGeom>
              <a:avLst/>
              <a:gdLst/>
              <a:ahLst/>
              <a:cxnLst/>
              <a:rect l="l" t="t" r="r" b="b"/>
              <a:pathLst>
                <a:path w="1114425">
                  <a:moveTo>
                    <a:pt x="0" y="0"/>
                  </a:moveTo>
                  <a:lnTo>
                    <a:pt x="196603" y="0"/>
                  </a:lnTo>
                </a:path>
                <a:path w="1114425">
                  <a:moveTo>
                    <a:pt x="262138" y="0"/>
                  </a:moveTo>
                  <a:lnTo>
                    <a:pt x="589811" y="0"/>
                  </a:lnTo>
                </a:path>
                <a:path w="1114425">
                  <a:moveTo>
                    <a:pt x="720786" y="0"/>
                  </a:moveTo>
                  <a:lnTo>
                    <a:pt x="1113994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" name="object 175"/>
            <p:cNvSpPr/>
            <p:nvPr/>
          </p:nvSpPr>
          <p:spPr>
            <a:xfrm>
              <a:off x="16984680" y="11784002"/>
              <a:ext cx="2228215" cy="131445"/>
            </a:xfrm>
            <a:custGeom>
              <a:avLst/>
              <a:gdLst/>
              <a:ahLst/>
              <a:cxnLst/>
              <a:rect l="l" t="t" r="r" b="b"/>
              <a:pathLst>
                <a:path w="2228215" h="131445">
                  <a:moveTo>
                    <a:pt x="2227988" y="0"/>
                  </a:moveTo>
                  <a:lnTo>
                    <a:pt x="2227988" y="65528"/>
                  </a:lnTo>
                </a:path>
                <a:path w="2228215" h="131445">
                  <a:moveTo>
                    <a:pt x="0" y="65534"/>
                  </a:moveTo>
                  <a:lnTo>
                    <a:pt x="0" y="131063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" name="object 176"/>
            <p:cNvSpPr/>
            <p:nvPr/>
          </p:nvSpPr>
          <p:spPr>
            <a:xfrm>
              <a:off x="17148517" y="11882301"/>
              <a:ext cx="524510" cy="0"/>
            </a:xfrm>
            <a:custGeom>
              <a:avLst/>
              <a:gdLst/>
              <a:ahLst/>
              <a:cxnLst/>
              <a:rect l="l" t="t" r="r" b="b"/>
              <a:pathLst>
                <a:path w="524509">
                  <a:moveTo>
                    <a:pt x="0" y="0"/>
                  </a:moveTo>
                  <a:lnTo>
                    <a:pt x="196603" y="0"/>
                  </a:lnTo>
                </a:path>
                <a:path w="524509">
                  <a:moveTo>
                    <a:pt x="393207" y="0"/>
                  </a:moveTo>
                  <a:lnTo>
                    <a:pt x="524182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" name="object 177"/>
            <p:cNvSpPr/>
            <p:nvPr/>
          </p:nvSpPr>
          <p:spPr>
            <a:xfrm>
              <a:off x="17967605" y="11849537"/>
              <a:ext cx="328295" cy="66040"/>
            </a:xfrm>
            <a:custGeom>
              <a:avLst/>
              <a:gdLst/>
              <a:ahLst/>
              <a:cxnLst/>
              <a:rect l="l" t="t" r="r" b="b"/>
              <a:pathLst>
                <a:path w="328294" h="66040">
                  <a:moveTo>
                    <a:pt x="0" y="0"/>
                  </a:moveTo>
                  <a:lnTo>
                    <a:pt x="0" y="65528"/>
                  </a:lnTo>
                </a:path>
                <a:path w="328294" h="66040">
                  <a:moveTo>
                    <a:pt x="327673" y="0"/>
                  </a:moveTo>
                  <a:lnTo>
                    <a:pt x="327673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" name="object 178"/>
            <p:cNvSpPr/>
            <p:nvPr/>
          </p:nvSpPr>
          <p:spPr>
            <a:xfrm>
              <a:off x="18590185" y="11882301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0974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" name="object 179"/>
            <p:cNvSpPr/>
            <p:nvPr/>
          </p:nvSpPr>
          <p:spPr>
            <a:xfrm>
              <a:off x="18884996" y="11849537"/>
              <a:ext cx="393700" cy="66040"/>
            </a:xfrm>
            <a:custGeom>
              <a:avLst/>
              <a:gdLst/>
              <a:ahLst/>
              <a:cxnLst/>
              <a:rect l="l" t="t" r="r" b="b"/>
              <a:pathLst>
                <a:path w="393700" h="66040">
                  <a:moveTo>
                    <a:pt x="0" y="0"/>
                  </a:moveTo>
                  <a:lnTo>
                    <a:pt x="0" y="65528"/>
                  </a:lnTo>
                </a:path>
                <a:path w="393700" h="66040">
                  <a:moveTo>
                    <a:pt x="131069" y="0"/>
                  </a:moveTo>
                  <a:lnTo>
                    <a:pt x="131069" y="65528"/>
                  </a:lnTo>
                </a:path>
                <a:path w="393700" h="66040">
                  <a:moveTo>
                    <a:pt x="262138" y="0"/>
                  </a:moveTo>
                  <a:lnTo>
                    <a:pt x="262138" y="65528"/>
                  </a:lnTo>
                </a:path>
                <a:path w="393700" h="66040">
                  <a:moveTo>
                    <a:pt x="393207" y="0"/>
                  </a:moveTo>
                  <a:lnTo>
                    <a:pt x="393207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" name="object 180"/>
            <p:cNvSpPr/>
            <p:nvPr/>
          </p:nvSpPr>
          <p:spPr>
            <a:xfrm>
              <a:off x="16886378" y="11947826"/>
              <a:ext cx="262255" cy="0"/>
            </a:xfrm>
            <a:custGeom>
              <a:avLst/>
              <a:gdLst/>
              <a:ahLst/>
              <a:cxnLst/>
              <a:rect l="l" t="t" r="r" b="b"/>
              <a:pathLst>
                <a:path w="262255">
                  <a:moveTo>
                    <a:pt x="0" y="0"/>
                  </a:moveTo>
                  <a:lnTo>
                    <a:pt x="262138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" name="object 181"/>
            <p:cNvSpPr/>
            <p:nvPr/>
          </p:nvSpPr>
          <p:spPr>
            <a:xfrm>
              <a:off x="17214052" y="11947826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" name="object 182"/>
            <p:cNvSpPr/>
            <p:nvPr/>
          </p:nvSpPr>
          <p:spPr>
            <a:xfrm>
              <a:off x="17345121" y="11947826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106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" name="object 183"/>
            <p:cNvSpPr/>
            <p:nvPr/>
          </p:nvSpPr>
          <p:spPr>
            <a:xfrm>
              <a:off x="17541725" y="11947826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20" y="-32764"/>
                  </a:moveTo>
                  <a:lnTo>
                    <a:pt x="32720" y="32764"/>
                  </a:lnTo>
                </a:path>
              </a:pathLst>
            </a:custGeom>
            <a:ln w="65440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" name="object 184"/>
            <p:cNvSpPr/>
            <p:nvPr/>
          </p:nvSpPr>
          <p:spPr>
            <a:xfrm>
              <a:off x="17672700" y="11947826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106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" name="object 185"/>
            <p:cNvSpPr/>
            <p:nvPr/>
          </p:nvSpPr>
          <p:spPr>
            <a:xfrm>
              <a:off x="17869304" y="11947826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" name="object 186"/>
            <p:cNvSpPr/>
            <p:nvPr/>
          </p:nvSpPr>
          <p:spPr>
            <a:xfrm>
              <a:off x="18000373" y="11947826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106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" name="object 187"/>
            <p:cNvSpPr/>
            <p:nvPr/>
          </p:nvSpPr>
          <p:spPr>
            <a:xfrm>
              <a:off x="18196977" y="11947826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8" name="object 188"/>
            <p:cNvSpPr/>
            <p:nvPr/>
          </p:nvSpPr>
          <p:spPr>
            <a:xfrm>
              <a:off x="18524650" y="11947826"/>
              <a:ext cx="327660" cy="0"/>
            </a:xfrm>
            <a:custGeom>
              <a:avLst/>
              <a:gdLst/>
              <a:ahLst/>
              <a:cxnLst/>
              <a:rect l="l" t="t" r="r" b="b"/>
              <a:pathLst>
                <a:path w="327659">
                  <a:moveTo>
                    <a:pt x="0" y="0"/>
                  </a:moveTo>
                  <a:lnTo>
                    <a:pt x="130974" y="0"/>
                  </a:lnTo>
                </a:path>
                <a:path w="327659">
                  <a:moveTo>
                    <a:pt x="196509" y="0"/>
                  </a:moveTo>
                  <a:lnTo>
                    <a:pt x="327578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9" name="object 189"/>
            <p:cNvSpPr/>
            <p:nvPr/>
          </p:nvSpPr>
          <p:spPr>
            <a:xfrm>
              <a:off x="16919146" y="11915062"/>
              <a:ext cx="2032000" cy="131445"/>
            </a:xfrm>
            <a:custGeom>
              <a:avLst/>
              <a:gdLst/>
              <a:ahLst/>
              <a:cxnLst/>
              <a:rect l="l" t="t" r="r" b="b"/>
              <a:pathLst>
                <a:path w="2032000" h="131445">
                  <a:moveTo>
                    <a:pt x="2031384" y="0"/>
                  </a:moveTo>
                  <a:lnTo>
                    <a:pt x="2031384" y="65528"/>
                  </a:lnTo>
                </a:path>
                <a:path w="2032000" h="131445">
                  <a:moveTo>
                    <a:pt x="0" y="65525"/>
                  </a:moveTo>
                  <a:lnTo>
                    <a:pt x="0" y="131054"/>
                  </a:lnTo>
                </a:path>
                <a:path w="2032000" h="131445">
                  <a:moveTo>
                    <a:pt x="196603" y="65525"/>
                  </a:moveTo>
                  <a:lnTo>
                    <a:pt x="196603" y="131054"/>
                  </a:lnTo>
                </a:path>
                <a:path w="2032000" h="131445">
                  <a:moveTo>
                    <a:pt x="393207" y="65525"/>
                  </a:moveTo>
                  <a:lnTo>
                    <a:pt x="393207" y="13105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0" name="object 190"/>
            <p:cNvSpPr/>
            <p:nvPr/>
          </p:nvSpPr>
          <p:spPr>
            <a:xfrm>
              <a:off x="17410656" y="12013351"/>
              <a:ext cx="1376045" cy="0"/>
            </a:xfrm>
            <a:custGeom>
              <a:avLst/>
              <a:gdLst/>
              <a:ahLst/>
              <a:cxnLst/>
              <a:rect l="l" t="t" r="r" b="b"/>
              <a:pathLst>
                <a:path w="1376044">
                  <a:moveTo>
                    <a:pt x="0" y="0"/>
                  </a:moveTo>
                  <a:lnTo>
                    <a:pt x="196509" y="0"/>
                  </a:lnTo>
                </a:path>
                <a:path w="1376044">
                  <a:moveTo>
                    <a:pt x="327578" y="0"/>
                  </a:moveTo>
                  <a:lnTo>
                    <a:pt x="589717" y="0"/>
                  </a:lnTo>
                </a:path>
                <a:path w="1376044">
                  <a:moveTo>
                    <a:pt x="655251" y="0"/>
                  </a:moveTo>
                  <a:lnTo>
                    <a:pt x="786321" y="0"/>
                  </a:lnTo>
                </a:path>
                <a:path w="1376044">
                  <a:moveTo>
                    <a:pt x="851855" y="0"/>
                  </a:moveTo>
                  <a:lnTo>
                    <a:pt x="982925" y="0"/>
                  </a:lnTo>
                </a:path>
                <a:path w="1376044">
                  <a:moveTo>
                    <a:pt x="1179529" y="0"/>
                  </a:moveTo>
                  <a:lnTo>
                    <a:pt x="1376038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1" name="object 191"/>
            <p:cNvSpPr/>
            <p:nvPr/>
          </p:nvSpPr>
          <p:spPr>
            <a:xfrm>
              <a:off x="18983298" y="12013351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" name="object 192"/>
            <p:cNvSpPr/>
            <p:nvPr/>
          </p:nvSpPr>
          <p:spPr>
            <a:xfrm>
              <a:off x="19179902" y="12013351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106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3" name="object 193"/>
            <p:cNvSpPr/>
            <p:nvPr/>
          </p:nvSpPr>
          <p:spPr>
            <a:xfrm>
              <a:off x="16886378" y="12078886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4" name="object 194"/>
            <p:cNvSpPr/>
            <p:nvPr/>
          </p:nvSpPr>
          <p:spPr>
            <a:xfrm>
              <a:off x="17017448" y="12078886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106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5" name="object 195"/>
            <p:cNvSpPr/>
            <p:nvPr/>
          </p:nvSpPr>
          <p:spPr>
            <a:xfrm>
              <a:off x="17476190" y="12078886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6" name="object 196"/>
            <p:cNvSpPr/>
            <p:nvPr/>
          </p:nvSpPr>
          <p:spPr>
            <a:xfrm>
              <a:off x="17607165" y="12078886"/>
              <a:ext cx="196850" cy="0"/>
            </a:xfrm>
            <a:custGeom>
              <a:avLst/>
              <a:gdLst/>
              <a:ahLst/>
              <a:cxnLst/>
              <a:rect l="l" t="t" r="r" b="b"/>
              <a:pathLst>
                <a:path w="196850">
                  <a:moveTo>
                    <a:pt x="0" y="0"/>
                  </a:moveTo>
                  <a:lnTo>
                    <a:pt x="196603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7" name="object 197"/>
            <p:cNvSpPr/>
            <p:nvPr/>
          </p:nvSpPr>
          <p:spPr>
            <a:xfrm>
              <a:off x="17869304" y="12078886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8" name="object 198"/>
            <p:cNvSpPr/>
            <p:nvPr/>
          </p:nvSpPr>
          <p:spPr>
            <a:xfrm>
              <a:off x="18131442" y="12078886"/>
              <a:ext cx="196850" cy="0"/>
            </a:xfrm>
            <a:custGeom>
              <a:avLst/>
              <a:gdLst/>
              <a:ahLst/>
              <a:cxnLst/>
              <a:rect l="l" t="t" r="r" b="b"/>
              <a:pathLst>
                <a:path w="196850">
                  <a:moveTo>
                    <a:pt x="0" y="0"/>
                  </a:moveTo>
                  <a:lnTo>
                    <a:pt x="196603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9" name="object 199"/>
            <p:cNvSpPr/>
            <p:nvPr/>
          </p:nvSpPr>
          <p:spPr>
            <a:xfrm>
              <a:off x="18459115" y="12078886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0" name="object 200"/>
            <p:cNvSpPr/>
            <p:nvPr/>
          </p:nvSpPr>
          <p:spPr>
            <a:xfrm>
              <a:off x="18655625" y="12078886"/>
              <a:ext cx="328295" cy="0"/>
            </a:xfrm>
            <a:custGeom>
              <a:avLst/>
              <a:gdLst/>
              <a:ahLst/>
              <a:cxnLst/>
              <a:rect l="l" t="t" r="r" b="b"/>
              <a:pathLst>
                <a:path w="328294">
                  <a:moveTo>
                    <a:pt x="0" y="0"/>
                  </a:moveTo>
                  <a:lnTo>
                    <a:pt x="327673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1" name="object 201"/>
            <p:cNvSpPr/>
            <p:nvPr/>
          </p:nvSpPr>
          <p:spPr>
            <a:xfrm>
              <a:off x="16886378" y="12144411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2" name="object 202"/>
            <p:cNvSpPr/>
            <p:nvPr/>
          </p:nvSpPr>
          <p:spPr>
            <a:xfrm>
              <a:off x="17017448" y="12144411"/>
              <a:ext cx="524510" cy="0"/>
            </a:xfrm>
            <a:custGeom>
              <a:avLst/>
              <a:gdLst/>
              <a:ahLst/>
              <a:cxnLst/>
              <a:rect l="l" t="t" r="r" b="b"/>
              <a:pathLst>
                <a:path w="524509">
                  <a:moveTo>
                    <a:pt x="0" y="0"/>
                  </a:moveTo>
                  <a:lnTo>
                    <a:pt x="196603" y="0"/>
                  </a:lnTo>
                </a:path>
                <a:path w="524509">
                  <a:moveTo>
                    <a:pt x="262138" y="0"/>
                  </a:moveTo>
                  <a:lnTo>
                    <a:pt x="524277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3" name="object 203"/>
            <p:cNvSpPr/>
            <p:nvPr/>
          </p:nvSpPr>
          <p:spPr>
            <a:xfrm>
              <a:off x="17672700" y="12144411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4" name="object 204"/>
            <p:cNvSpPr/>
            <p:nvPr/>
          </p:nvSpPr>
          <p:spPr>
            <a:xfrm>
              <a:off x="17803769" y="12144411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106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5" name="object 205"/>
            <p:cNvSpPr/>
            <p:nvPr/>
          </p:nvSpPr>
          <p:spPr>
            <a:xfrm>
              <a:off x="18164209" y="12111647"/>
              <a:ext cx="196850" cy="66040"/>
            </a:xfrm>
            <a:custGeom>
              <a:avLst/>
              <a:gdLst/>
              <a:ahLst/>
              <a:cxnLst/>
              <a:rect l="l" t="t" r="r" b="b"/>
              <a:pathLst>
                <a:path w="196850" h="66040">
                  <a:moveTo>
                    <a:pt x="0" y="0"/>
                  </a:moveTo>
                  <a:lnTo>
                    <a:pt x="0" y="65528"/>
                  </a:lnTo>
                </a:path>
                <a:path w="196850" h="66040">
                  <a:moveTo>
                    <a:pt x="196603" y="0"/>
                  </a:moveTo>
                  <a:lnTo>
                    <a:pt x="196603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6" name="object 206"/>
            <p:cNvSpPr/>
            <p:nvPr/>
          </p:nvSpPr>
          <p:spPr>
            <a:xfrm>
              <a:off x="18459115" y="12144411"/>
              <a:ext cx="589915" cy="0"/>
            </a:xfrm>
            <a:custGeom>
              <a:avLst/>
              <a:gdLst/>
              <a:ahLst/>
              <a:cxnLst/>
              <a:rect l="l" t="t" r="r" b="b"/>
              <a:pathLst>
                <a:path w="589915">
                  <a:moveTo>
                    <a:pt x="0" y="0"/>
                  </a:moveTo>
                  <a:lnTo>
                    <a:pt x="589717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7" name="object 207"/>
            <p:cNvSpPr/>
            <p:nvPr/>
          </p:nvSpPr>
          <p:spPr>
            <a:xfrm>
              <a:off x="19179901" y="12111647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65528"/>
                  </a:moveTo>
                  <a:lnTo>
                    <a:pt x="131069" y="65528"/>
                  </a:lnTo>
                  <a:lnTo>
                    <a:pt x="131069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8" name="object 208"/>
            <p:cNvSpPr/>
            <p:nvPr/>
          </p:nvSpPr>
          <p:spPr>
            <a:xfrm>
              <a:off x="17443423" y="12177181"/>
              <a:ext cx="327660" cy="66040"/>
            </a:xfrm>
            <a:custGeom>
              <a:avLst/>
              <a:gdLst/>
              <a:ahLst/>
              <a:cxnLst/>
              <a:rect l="l" t="t" r="r" b="b"/>
              <a:pathLst>
                <a:path w="327659" h="66040">
                  <a:moveTo>
                    <a:pt x="0" y="0"/>
                  </a:moveTo>
                  <a:lnTo>
                    <a:pt x="0" y="65528"/>
                  </a:lnTo>
                </a:path>
                <a:path w="327659" h="66040">
                  <a:moveTo>
                    <a:pt x="196509" y="0"/>
                  </a:moveTo>
                  <a:lnTo>
                    <a:pt x="196509" y="65528"/>
                  </a:lnTo>
                </a:path>
                <a:path w="327659" h="66040">
                  <a:moveTo>
                    <a:pt x="327578" y="0"/>
                  </a:moveTo>
                  <a:lnTo>
                    <a:pt x="327578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9" name="object 209"/>
            <p:cNvSpPr/>
            <p:nvPr/>
          </p:nvSpPr>
          <p:spPr>
            <a:xfrm>
              <a:off x="17869304" y="12209946"/>
              <a:ext cx="393700" cy="0"/>
            </a:xfrm>
            <a:custGeom>
              <a:avLst/>
              <a:gdLst/>
              <a:ahLst/>
              <a:cxnLst/>
              <a:rect l="l" t="t" r="r" b="b"/>
              <a:pathLst>
                <a:path w="393700">
                  <a:moveTo>
                    <a:pt x="0" y="0"/>
                  </a:moveTo>
                  <a:lnTo>
                    <a:pt x="131069" y="0"/>
                  </a:lnTo>
                </a:path>
                <a:path w="393700">
                  <a:moveTo>
                    <a:pt x="196603" y="0"/>
                  </a:moveTo>
                  <a:lnTo>
                    <a:pt x="393207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0" name="object 210"/>
            <p:cNvSpPr/>
            <p:nvPr/>
          </p:nvSpPr>
          <p:spPr>
            <a:xfrm>
              <a:off x="18393581" y="12209946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1" name="object 211"/>
            <p:cNvSpPr/>
            <p:nvPr/>
          </p:nvSpPr>
          <p:spPr>
            <a:xfrm>
              <a:off x="18655625" y="12209946"/>
              <a:ext cx="459105" cy="0"/>
            </a:xfrm>
            <a:custGeom>
              <a:avLst/>
              <a:gdLst/>
              <a:ahLst/>
              <a:cxnLst/>
              <a:rect l="l" t="t" r="r" b="b"/>
              <a:pathLst>
                <a:path w="459105">
                  <a:moveTo>
                    <a:pt x="0" y="0"/>
                  </a:moveTo>
                  <a:lnTo>
                    <a:pt x="131069" y="0"/>
                  </a:lnTo>
                </a:path>
                <a:path w="459105">
                  <a:moveTo>
                    <a:pt x="327673" y="0"/>
                  </a:moveTo>
                  <a:lnTo>
                    <a:pt x="458742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2" name="object 212"/>
            <p:cNvSpPr/>
            <p:nvPr/>
          </p:nvSpPr>
          <p:spPr>
            <a:xfrm>
              <a:off x="19179901" y="12177181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65528"/>
                  </a:moveTo>
                  <a:lnTo>
                    <a:pt x="131069" y="65528"/>
                  </a:lnTo>
                  <a:lnTo>
                    <a:pt x="131069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3" name="object 213"/>
            <p:cNvSpPr/>
            <p:nvPr/>
          </p:nvSpPr>
          <p:spPr>
            <a:xfrm>
              <a:off x="17476190" y="12275471"/>
              <a:ext cx="524510" cy="0"/>
            </a:xfrm>
            <a:custGeom>
              <a:avLst/>
              <a:gdLst/>
              <a:ahLst/>
              <a:cxnLst/>
              <a:rect l="l" t="t" r="r" b="b"/>
              <a:pathLst>
                <a:path w="524509">
                  <a:moveTo>
                    <a:pt x="0" y="0"/>
                  </a:moveTo>
                  <a:lnTo>
                    <a:pt x="130974" y="0"/>
                  </a:lnTo>
                </a:path>
                <a:path w="524509">
                  <a:moveTo>
                    <a:pt x="262044" y="0"/>
                  </a:moveTo>
                  <a:lnTo>
                    <a:pt x="524182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4" name="object 214"/>
            <p:cNvSpPr/>
            <p:nvPr/>
          </p:nvSpPr>
          <p:spPr>
            <a:xfrm>
              <a:off x="18098675" y="12242707"/>
              <a:ext cx="262255" cy="66040"/>
            </a:xfrm>
            <a:custGeom>
              <a:avLst/>
              <a:gdLst/>
              <a:ahLst/>
              <a:cxnLst/>
              <a:rect l="l" t="t" r="r" b="b"/>
              <a:pathLst>
                <a:path w="262255" h="66040">
                  <a:moveTo>
                    <a:pt x="0" y="0"/>
                  </a:moveTo>
                  <a:lnTo>
                    <a:pt x="0" y="65528"/>
                  </a:lnTo>
                </a:path>
                <a:path w="262255" h="66040">
                  <a:moveTo>
                    <a:pt x="131069" y="0"/>
                  </a:moveTo>
                  <a:lnTo>
                    <a:pt x="131069" y="65528"/>
                  </a:lnTo>
                </a:path>
                <a:path w="262255" h="66040">
                  <a:moveTo>
                    <a:pt x="262138" y="0"/>
                  </a:moveTo>
                  <a:lnTo>
                    <a:pt x="262138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5" name="object 215"/>
            <p:cNvSpPr/>
            <p:nvPr/>
          </p:nvSpPr>
          <p:spPr>
            <a:xfrm>
              <a:off x="18459115" y="12275471"/>
              <a:ext cx="196850" cy="0"/>
            </a:xfrm>
            <a:custGeom>
              <a:avLst/>
              <a:gdLst/>
              <a:ahLst/>
              <a:cxnLst/>
              <a:rect l="l" t="t" r="r" b="b"/>
              <a:pathLst>
                <a:path w="196850">
                  <a:moveTo>
                    <a:pt x="0" y="0"/>
                  </a:moveTo>
                  <a:lnTo>
                    <a:pt x="19650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6" name="object 216"/>
            <p:cNvSpPr/>
            <p:nvPr/>
          </p:nvSpPr>
          <p:spPr>
            <a:xfrm>
              <a:off x="18753927" y="12242707"/>
              <a:ext cx="262255" cy="66040"/>
            </a:xfrm>
            <a:custGeom>
              <a:avLst/>
              <a:gdLst/>
              <a:ahLst/>
              <a:cxnLst/>
              <a:rect l="l" t="t" r="r" b="b"/>
              <a:pathLst>
                <a:path w="262255" h="66040">
                  <a:moveTo>
                    <a:pt x="0" y="0"/>
                  </a:moveTo>
                  <a:lnTo>
                    <a:pt x="0" y="65528"/>
                  </a:lnTo>
                </a:path>
                <a:path w="262255" h="66040">
                  <a:moveTo>
                    <a:pt x="131069" y="0"/>
                  </a:moveTo>
                  <a:lnTo>
                    <a:pt x="131069" y="65528"/>
                  </a:lnTo>
                </a:path>
                <a:path w="262255" h="66040">
                  <a:moveTo>
                    <a:pt x="262138" y="0"/>
                  </a:moveTo>
                  <a:lnTo>
                    <a:pt x="262138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7" name="object 217"/>
            <p:cNvSpPr/>
            <p:nvPr/>
          </p:nvSpPr>
          <p:spPr>
            <a:xfrm>
              <a:off x="17410656" y="12275471"/>
              <a:ext cx="1900555" cy="66040"/>
            </a:xfrm>
            <a:custGeom>
              <a:avLst/>
              <a:gdLst/>
              <a:ahLst/>
              <a:cxnLst/>
              <a:rect l="l" t="t" r="r" b="b"/>
              <a:pathLst>
                <a:path w="1900555" h="66040">
                  <a:moveTo>
                    <a:pt x="1703711" y="0"/>
                  </a:moveTo>
                  <a:lnTo>
                    <a:pt x="1900315" y="0"/>
                  </a:lnTo>
                </a:path>
                <a:path w="1900555" h="66040">
                  <a:moveTo>
                    <a:pt x="0" y="65534"/>
                  </a:moveTo>
                  <a:lnTo>
                    <a:pt x="131069" y="65534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8" name="object 218"/>
            <p:cNvSpPr/>
            <p:nvPr/>
          </p:nvSpPr>
          <p:spPr>
            <a:xfrm>
              <a:off x="17639932" y="12308241"/>
              <a:ext cx="328295" cy="66040"/>
            </a:xfrm>
            <a:custGeom>
              <a:avLst/>
              <a:gdLst/>
              <a:ahLst/>
              <a:cxnLst/>
              <a:rect l="l" t="t" r="r" b="b"/>
              <a:pathLst>
                <a:path w="328294" h="66040">
                  <a:moveTo>
                    <a:pt x="0" y="0"/>
                  </a:moveTo>
                  <a:lnTo>
                    <a:pt x="0" y="65528"/>
                  </a:lnTo>
                </a:path>
                <a:path w="328294" h="66040">
                  <a:moveTo>
                    <a:pt x="131069" y="0"/>
                  </a:moveTo>
                  <a:lnTo>
                    <a:pt x="131069" y="65528"/>
                  </a:lnTo>
                </a:path>
                <a:path w="328294" h="66040">
                  <a:moveTo>
                    <a:pt x="327673" y="0"/>
                  </a:moveTo>
                  <a:lnTo>
                    <a:pt x="327673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9" name="object 219"/>
            <p:cNvSpPr/>
            <p:nvPr/>
          </p:nvSpPr>
          <p:spPr>
            <a:xfrm>
              <a:off x="18131442" y="12341006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106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0" name="object 220"/>
            <p:cNvSpPr/>
            <p:nvPr/>
          </p:nvSpPr>
          <p:spPr>
            <a:xfrm>
              <a:off x="18393581" y="12341006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1" name="object 221"/>
            <p:cNvSpPr/>
            <p:nvPr/>
          </p:nvSpPr>
          <p:spPr>
            <a:xfrm>
              <a:off x="18590185" y="12341006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20" y="-32764"/>
                  </a:moveTo>
                  <a:lnTo>
                    <a:pt x="32720" y="32764"/>
                  </a:lnTo>
                </a:path>
              </a:pathLst>
            </a:custGeom>
            <a:ln w="65440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2" name="object 222"/>
            <p:cNvSpPr/>
            <p:nvPr/>
          </p:nvSpPr>
          <p:spPr>
            <a:xfrm>
              <a:off x="18721159" y="12341006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3" name="object 223"/>
            <p:cNvSpPr/>
            <p:nvPr/>
          </p:nvSpPr>
          <p:spPr>
            <a:xfrm>
              <a:off x="18983298" y="12341006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106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4" name="object 224"/>
            <p:cNvSpPr/>
            <p:nvPr/>
          </p:nvSpPr>
          <p:spPr>
            <a:xfrm>
              <a:off x="17410656" y="12406531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5" name="object 225"/>
            <p:cNvSpPr/>
            <p:nvPr/>
          </p:nvSpPr>
          <p:spPr>
            <a:xfrm>
              <a:off x="17672700" y="12406531"/>
              <a:ext cx="1376680" cy="0"/>
            </a:xfrm>
            <a:custGeom>
              <a:avLst/>
              <a:gdLst/>
              <a:ahLst/>
              <a:cxnLst/>
              <a:rect l="l" t="t" r="r" b="b"/>
              <a:pathLst>
                <a:path w="1376680">
                  <a:moveTo>
                    <a:pt x="0" y="0"/>
                  </a:moveTo>
                  <a:lnTo>
                    <a:pt x="262138" y="0"/>
                  </a:lnTo>
                </a:path>
                <a:path w="1376680">
                  <a:moveTo>
                    <a:pt x="393207" y="0"/>
                  </a:moveTo>
                  <a:lnTo>
                    <a:pt x="786415" y="0"/>
                  </a:lnTo>
                </a:path>
                <a:path w="1376680">
                  <a:moveTo>
                    <a:pt x="917485" y="0"/>
                  </a:moveTo>
                  <a:lnTo>
                    <a:pt x="1376133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6" name="object 226"/>
            <p:cNvSpPr/>
            <p:nvPr/>
          </p:nvSpPr>
          <p:spPr>
            <a:xfrm>
              <a:off x="19147135" y="12373767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0"/>
                  </a:moveTo>
                  <a:lnTo>
                    <a:pt x="0" y="65528"/>
                  </a:lnTo>
                </a:path>
                <a:path w="131444" h="66040">
                  <a:moveTo>
                    <a:pt x="131069" y="0"/>
                  </a:moveTo>
                  <a:lnTo>
                    <a:pt x="131069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7" name="object 227"/>
            <p:cNvSpPr/>
            <p:nvPr/>
          </p:nvSpPr>
          <p:spPr>
            <a:xfrm>
              <a:off x="17410656" y="12472058"/>
              <a:ext cx="589915" cy="0"/>
            </a:xfrm>
            <a:custGeom>
              <a:avLst/>
              <a:gdLst/>
              <a:ahLst/>
              <a:cxnLst/>
              <a:rect l="l" t="t" r="r" b="b"/>
              <a:pathLst>
                <a:path w="589915">
                  <a:moveTo>
                    <a:pt x="0" y="0"/>
                  </a:moveTo>
                  <a:lnTo>
                    <a:pt x="393113" y="0"/>
                  </a:lnTo>
                </a:path>
                <a:path w="589915">
                  <a:moveTo>
                    <a:pt x="458647" y="0"/>
                  </a:moveTo>
                  <a:lnTo>
                    <a:pt x="589717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8" name="object 228"/>
            <p:cNvSpPr/>
            <p:nvPr/>
          </p:nvSpPr>
          <p:spPr>
            <a:xfrm>
              <a:off x="18262512" y="12472058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9" name="object 229"/>
            <p:cNvSpPr/>
            <p:nvPr/>
          </p:nvSpPr>
          <p:spPr>
            <a:xfrm>
              <a:off x="18655625" y="12472058"/>
              <a:ext cx="524510" cy="0"/>
            </a:xfrm>
            <a:custGeom>
              <a:avLst/>
              <a:gdLst/>
              <a:ahLst/>
              <a:cxnLst/>
              <a:rect l="l" t="t" r="r" b="b"/>
              <a:pathLst>
                <a:path w="524509">
                  <a:moveTo>
                    <a:pt x="0" y="0"/>
                  </a:moveTo>
                  <a:lnTo>
                    <a:pt x="262138" y="0"/>
                  </a:lnTo>
                </a:path>
                <a:path w="524509">
                  <a:moveTo>
                    <a:pt x="327673" y="0"/>
                  </a:moveTo>
                  <a:lnTo>
                    <a:pt x="524277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0" name="object 230"/>
            <p:cNvSpPr/>
            <p:nvPr/>
          </p:nvSpPr>
          <p:spPr>
            <a:xfrm>
              <a:off x="17443423" y="12439294"/>
              <a:ext cx="1835150" cy="131445"/>
            </a:xfrm>
            <a:custGeom>
              <a:avLst/>
              <a:gdLst/>
              <a:ahLst/>
              <a:cxnLst/>
              <a:rect l="l" t="t" r="r" b="b"/>
              <a:pathLst>
                <a:path w="1835150" h="131445">
                  <a:moveTo>
                    <a:pt x="1834781" y="0"/>
                  </a:moveTo>
                  <a:lnTo>
                    <a:pt x="1834781" y="65528"/>
                  </a:lnTo>
                </a:path>
                <a:path w="1835150" h="131445">
                  <a:moveTo>
                    <a:pt x="0" y="65528"/>
                  </a:moveTo>
                  <a:lnTo>
                    <a:pt x="0" y="131056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1" name="object 231"/>
            <p:cNvSpPr/>
            <p:nvPr/>
          </p:nvSpPr>
          <p:spPr>
            <a:xfrm>
              <a:off x="17541725" y="12537586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20" y="-32764"/>
                  </a:moveTo>
                  <a:lnTo>
                    <a:pt x="32720" y="32764"/>
                  </a:lnTo>
                </a:path>
              </a:pathLst>
            </a:custGeom>
            <a:ln w="65440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2" name="object 232"/>
            <p:cNvSpPr/>
            <p:nvPr/>
          </p:nvSpPr>
          <p:spPr>
            <a:xfrm>
              <a:off x="17705467" y="12504821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0"/>
                  </a:moveTo>
                  <a:lnTo>
                    <a:pt x="0" y="65528"/>
                  </a:lnTo>
                </a:path>
                <a:path w="131444" h="66040">
                  <a:moveTo>
                    <a:pt x="131069" y="0"/>
                  </a:moveTo>
                  <a:lnTo>
                    <a:pt x="131069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3" name="object 233"/>
            <p:cNvSpPr/>
            <p:nvPr/>
          </p:nvSpPr>
          <p:spPr>
            <a:xfrm>
              <a:off x="18000373" y="12537586"/>
              <a:ext cx="393700" cy="0"/>
            </a:xfrm>
            <a:custGeom>
              <a:avLst/>
              <a:gdLst/>
              <a:ahLst/>
              <a:cxnLst/>
              <a:rect l="l" t="t" r="r" b="b"/>
              <a:pathLst>
                <a:path w="393700">
                  <a:moveTo>
                    <a:pt x="0" y="0"/>
                  </a:moveTo>
                  <a:lnTo>
                    <a:pt x="131069" y="0"/>
                  </a:lnTo>
                </a:path>
                <a:path w="393700">
                  <a:moveTo>
                    <a:pt x="196603" y="0"/>
                  </a:moveTo>
                  <a:lnTo>
                    <a:pt x="393207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4" name="object 234"/>
            <p:cNvSpPr/>
            <p:nvPr/>
          </p:nvSpPr>
          <p:spPr>
            <a:xfrm>
              <a:off x="18459115" y="12537586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5" name="object 235"/>
            <p:cNvSpPr/>
            <p:nvPr/>
          </p:nvSpPr>
          <p:spPr>
            <a:xfrm>
              <a:off x="18590185" y="12537586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20" y="-32764"/>
                  </a:moveTo>
                  <a:lnTo>
                    <a:pt x="32720" y="32764"/>
                  </a:lnTo>
                </a:path>
              </a:pathLst>
            </a:custGeom>
            <a:ln w="65440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6" name="object 236"/>
            <p:cNvSpPr/>
            <p:nvPr/>
          </p:nvSpPr>
          <p:spPr>
            <a:xfrm>
              <a:off x="18786694" y="12537586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7" name="object 237"/>
            <p:cNvSpPr/>
            <p:nvPr/>
          </p:nvSpPr>
          <p:spPr>
            <a:xfrm>
              <a:off x="17607165" y="12537586"/>
              <a:ext cx="1704339" cy="66040"/>
            </a:xfrm>
            <a:custGeom>
              <a:avLst/>
              <a:gdLst/>
              <a:ahLst/>
              <a:cxnLst/>
              <a:rect l="l" t="t" r="r" b="b"/>
              <a:pathLst>
                <a:path w="1704340" h="66040">
                  <a:moveTo>
                    <a:pt x="1441667" y="0"/>
                  </a:moveTo>
                  <a:lnTo>
                    <a:pt x="1703806" y="0"/>
                  </a:lnTo>
                </a:path>
                <a:path w="1704340" h="66040">
                  <a:moveTo>
                    <a:pt x="0" y="65531"/>
                  </a:moveTo>
                  <a:lnTo>
                    <a:pt x="131069" y="65531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8" name="object 238"/>
            <p:cNvSpPr/>
            <p:nvPr/>
          </p:nvSpPr>
          <p:spPr>
            <a:xfrm>
              <a:off x="17934838" y="12603118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9" name="object 239"/>
            <p:cNvSpPr/>
            <p:nvPr/>
          </p:nvSpPr>
          <p:spPr>
            <a:xfrm>
              <a:off x="18262512" y="12603118"/>
              <a:ext cx="655320" cy="0"/>
            </a:xfrm>
            <a:custGeom>
              <a:avLst/>
              <a:gdLst/>
              <a:ahLst/>
              <a:cxnLst/>
              <a:rect l="l" t="t" r="r" b="b"/>
              <a:pathLst>
                <a:path w="655319">
                  <a:moveTo>
                    <a:pt x="0" y="0"/>
                  </a:moveTo>
                  <a:lnTo>
                    <a:pt x="262138" y="0"/>
                  </a:lnTo>
                </a:path>
                <a:path w="655319">
                  <a:moveTo>
                    <a:pt x="327673" y="0"/>
                  </a:moveTo>
                  <a:lnTo>
                    <a:pt x="655251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0" name="object 240"/>
            <p:cNvSpPr/>
            <p:nvPr/>
          </p:nvSpPr>
          <p:spPr>
            <a:xfrm>
              <a:off x="19016066" y="12570354"/>
              <a:ext cx="262255" cy="66040"/>
            </a:xfrm>
            <a:custGeom>
              <a:avLst/>
              <a:gdLst/>
              <a:ahLst/>
              <a:cxnLst/>
              <a:rect l="l" t="t" r="r" b="b"/>
              <a:pathLst>
                <a:path w="262255" h="66040">
                  <a:moveTo>
                    <a:pt x="0" y="0"/>
                  </a:moveTo>
                  <a:lnTo>
                    <a:pt x="0" y="65528"/>
                  </a:lnTo>
                </a:path>
                <a:path w="262255" h="66040">
                  <a:moveTo>
                    <a:pt x="262138" y="0"/>
                  </a:moveTo>
                  <a:lnTo>
                    <a:pt x="262138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1" name="object 241"/>
            <p:cNvSpPr/>
            <p:nvPr/>
          </p:nvSpPr>
          <p:spPr>
            <a:xfrm>
              <a:off x="17410656" y="12668646"/>
              <a:ext cx="196850" cy="0"/>
            </a:xfrm>
            <a:custGeom>
              <a:avLst/>
              <a:gdLst/>
              <a:ahLst/>
              <a:cxnLst/>
              <a:rect l="l" t="t" r="r" b="b"/>
              <a:pathLst>
                <a:path w="196850">
                  <a:moveTo>
                    <a:pt x="0" y="0"/>
                  </a:moveTo>
                  <a:lnTo>
                    <a:pt x="19650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2" name="object 242"/>
            <p:cNvSpPr/>
            <p:nvPr/>
          </p:nvSpPr>
          <p:spPr>
            <a:xfrm>
              <a:off x="17672700" y="12668646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3" name="object 243"/>
            <p:cNvSpPr/>
            <p:nvPr/>
          </p:nvSpPr>
          <p:spPr>
            <a:xfrm>
              <a:off x="17934838" y="12668646"/>
              <a:ext cx="982980" cy="0"/>
            </a:xfrm>
            <a:custGeom>
              <a:avLst/>
              <a:gdLst/>
              <a:ahLst/>
              <a:cxnLst/>
              <a:rect l="l" t="t" r="r" b="b"/>
              <a:pathLst>
                <a:path w="982980">
                  <a:moveTo>
                    <a:pt x="0" y="0"/>
                  </a:moveTo>
                  <a:lnTo>
                    <a:pt x="196603" y="0"/>
                  </a:lnTo>
                </a:path>
                <a:path w="982980">
                  <a:moveTo>
                    <a:pt x="524277" y="0"/>
                  </a:moveTo>
                  <a:lnTo>
                    <a:pt x="655346" y="0"/>
                  </a:lnTo>
                </a:path>
                <a:path w="982980">
                  <a:moveTo>
                    <a:pt x="851855" y="0"/>
                  </a:moveTo>
                  <a:lnTo>
                    <a:pt x="982925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4" name="object 244"/>
            <p:cNvSpPr/>
            <p:nvPr/>
          </p:nvSpPr>
          <p:spPr>
            <a:xfrm>
              <a:off x="18983298" y="12668646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5" name="object 245"/>
            <p:cNvSpPr/>
            <p:nvPr/>
          </p:nvSpPr>
          <p:spPr>
            <a:xfrm>
              <a:off x="19179902" y="12668646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106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29</Words>
  <Application>Microsoft Office PowerPoint</Application>
  <PresentationFormat>Personalizado</PresentationFormat>
  <Paragraphs>13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Calibri</vt:lpstr>
      <vt:lpstr>Microsoft Sans Serif</vt:lpstr>
      <vt:lpstr>Trebuchet MS</vt:lpstr>
      <vt:lpstr>Office Theme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Feria</dc:title>
  <dc:creator>Zona Norte UAGro Oficial</dc:creator>
  <cp:keywords>DAGYTTxLL4U,BAFSLNo4_ho</cp:keywords>
  <cp:lastModifiedBy>ROSA MIRIAM VALDEZ PADILLA</cp:lastModifiedBy>
  <cp:revision>1</cp:revision>
  <dcterms:created xsi:type="dcterms:W3CDTF">2024-12-10T05:27:38Z</dcterms:created>
  <dcterms:modified xsi:type="dcterms:W3CDTF">2024-12-10T05:28:53Z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2024-12-05T00:00:00Z</vt:filetime>
  </property>
  <property fmtid="{D5CDD505-2E9C-101B-9397-08002B2CF9AE}" pid="3" name="Creator">
    <vt:lpwstr>Canva</vt:lpwstr>
  </property>
  <property fmtid="{D5CDD505-2E9C-101B-9397-08002B2CF9AE}" pid="4" name="LastSaved">
    <vt:filetime>2024-12-10T00:00:00Z</vt:filetime>
  </property>
</Properties>
</file>